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slides/slide66.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notesSlides/notesSlide56.xml" ContentType="application/vnd.openxmlformats-officedocument.presentationml.notesSlide+xml"/>
  <Override PartName="/ppt/slides/slide23.xml" ContentType="application/vnd.openxmlformats-officedocument.presentationml.slide+xml"/>
  <Override PartName="/ppt/slideLayouts/slideLayout9.xml" ContentType="application/vnd.openxmlformats-officedocument.presentationml.slideLayout+xml"/>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Default Extension="wmf" ContentType="image/x-wmf"/>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41.xml" ContentType="application/vnd.openxmlformats-officedocument.presentationml.notesSlide+xml"/>
  <Override PartName="/ppt/notesSlides/notesSlide66.xml" ContentType="application/vnd.openxmlformats-officedocument.presentationml.notesSlide+xml"/>
  <Override PartName="/ppt/notesSlides/notesSlide71.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notesSlides/notesSlide51.xml" ContentType="application/vnd.openxmlformats-officedocument.presentationml.notesSlide+xml"/>
  <Override PartName="/ppt/notesSlides/notesSlide57.xml" ContentType="application/vnd.openxmlformats-officedocument.presentationml.notesSlide+xml"/>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Layouts/slideLayout6.xml" ContentType="application/vnd.openxmlformats-officedocument.presentationml.slideLayout+xml"/>
  <Override PartName="/ppt/slides/slide37.xml" ContentType="application/vnd.openxmlformats-officedocument.presentationml.slide+xml"/>
  <Override PartName="/ppt/notesSlides/notesSlide43.xml" ContentType="application/vnd.openxmlformats-officedocument.presentationml.notesSlide+xml"/>
  <Override PartName="/ppt/slides/slide10.xml" ContentType="application/vnd.openxmlformats-officedocument.presentationml.slide+xml"/>
  <Override PartName="/ppt/notesSlides/notesSlide45.xml" ContentType="application/vnd.openxmlformats-officedocument.presentationml.notesSlide+xml"/>
  <Override PartName="/ppt/slides/slide33.xml" ContentType="application/vnd.openxmlformats-officedocument.presentationml.slide+xml"/>
  <Override PartName="/ppt/notesSlides/notesSlide48.xml" ContentType="application/vnd.openxmlformats-officedocument.presentationml.notesSlide+xml"/>
  <Override PartName="/ppt/presProps.xml" ContentType="application/vnd.openxmlformats-officedocument.presentationml.presProps+xml"/>
  <Override PartName="/ppt/notesSlides/notesSlide18.xml" ContentType="application/vnd.openxmlformats-officedocument.presentationml.notesSlide+xml"/>
  <Default Extension="vml" ContentType="application/vnd.openxmlformats-officedocument.vmlDrawing"/>
  <Default Extension="png" ContentType="image/png"/>
  <Override PartName="/ppt/theme/themeOverride2.xml" ContentType="application/vnd.openxmlformats-officedocument.themeOverride+xml"/>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slides/slide53.xml" ContentType="application/vnd.openxmlformats-officedocument.presentationml.slide+xml"/>
  <Override PartName="/ppt/notesSlides/notesSlide24.xml" ContentType="application/vnd.openxmlformats-officedocument.presentationml.notesSlide+xml"/>
  <Override PartName="/ppt/notesSlides/notesSlide55.xml" ContentType="application/vnd.openxmlformats-officedocument.presentationml.notesSlide+xml"/>
  <Override PartName="/ppt/notesSlides/notesSlide47.xml" ContentType="application/vnd.openxmlformats-officedocument.presentationml.notesSlide+xml"/>
  <Override PartName="/ppt/slides/slide55.xml" ContentType="application/vnd.openxmlformats-officedocument.presentationml.slide+xml"/>
  <Override PartName="/ppt/slides/slide67.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notesSlides/notesSlide14.xml" ContentType="application/vnd.openxmlformats-officedocument.presentationml.notesSlide+xml"/>
  <Override PartName="/ppt/notesSlides/notesSlide58.xml" ContentType="application/vnd.openxmlformats-officedocument.presentationml.notesSlide+xml"/>
  <Override PartName="/ppt/notesSlides/notesSlide28.xml" ContentType="application/vnd.openxmlformats-officedocument.presentationml.notesSlide+xml"/>
  <Override PartName="/ppt/theme/theme2.xml" ContentType="application/vnd.openxmlformats-officedocument.theme+xml"/>
  <Override PartName="/ppt/notesSlides/notesSlide27.xml" ContentType="application/vnd.openxmlformats-officedocument.presentationml.notesSlide+xml"/>
  <Override PartName="/ppt/slides/slide2.xml" ContentType="application/vnd.openxmlformats-officedocument.presentationml.slide+xml"/>
  <Override PartName="/ppt/slides/slide69.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notesSlides/notesSlide69.xml" ContentType="application/vnd.openxmlformats-officedocument.presentationml.notesSlide+xml"/>
  <Override PartName="/ppt/slides/slide42.xml" ContentType="application/vnd.openxmlformats-officedocument.presentationml.slide+xml"/>
  <Override PartName="/ppt/notesSlides/notesSlide40.xml" ContentType="application/vnd.openxmlformats-officedocument.presentationml.notesSlide+xml"/>
  <Override PartName="/ppt/notesSlides/notesSlide65.xml" ContentType="application/vnd.openxmlformats-officedocument.presentationml.notesSlide+xml"/>
  <Override PartName="/ppt/slides/slide45.xml" ContentType="application/vnd.openxmlformats-officedocument.presentationml.slide+xml"/>
  <Override PartName="/ppt/notesSlides/notesSlide34.xml" ContentType="application/vnd.openxmlformats-officedocument.presentationml.notes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63.xml" ContentType="application/vnd.openxmlformats-officedocument.presentationml.notesSlide+xml"/>
  <Override PartName="/ppt/slides/slide25.xml" ContentType="application/vnd.openxmlformats-officedocument.presentationml.slide+xml"/>
  <Override PartName="/ppt/notesSlides/notesSlide19.xml" ContentType="application/vnd.openxmlformats-officedocument.presentationml.notesSlide+xml"/>
  <Override PartName="/ppt/slides/slide6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embeddings/oleObject1.bin" ContentType="application/vnd.openxmlformats-officedocument.oleObject"/>
  <Override PartName="/ppt/media/audio1.bin" ContentType="audio/unknown"/>
  <Override PartName="/ppt/slides/slide34.xml" ContentType="application/vnd.openxmlformats-officedocument.presentationml.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theme/themeOverride3.xml" ContentType="application/vnd.openxmlformats-officedocument.themeOverride+xml"/>
  <Override PartName="/ppt/notesSlides/notesSlide44.xml" ContentType="application/vnd.openxmlformats-officedocument.presentationml.notesSlide+xml"/>
  <Override PartName="/ppt/notesSlides/notesSlide50.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notesSlides/notesSlide60.xml" ContentType="application/vnd.openxmlformats-officedocument.presentationml.notesSlide+xml"/>
  <Override PartName="/ppt/slideLayouts/slideLayout1.xml" ContentType="application/vnd.openxmlformats-officedocument.presentationml.slideLayout+xml"/>
  <Override PartName="/ppt/slides/slide70.xml" ContentType="application/vnd.openxmlformats-officedocument.presentationml.slide+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notesSlides/notesSlide59.xml" ContentType="application/vnd.openxmlformats-officedocument.presentationml.notes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Default Extension="jpeg" ContentType="image/jpeg"/>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notesSlides/notesSlide67.xml" ContentType="application/vnd.openxmlformats-officedocument.presentationml.notes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notesSlides/notesSlide54.xml" ContentType="application/vnd.openxmlformats-officedocument.presentationml.notesSlide+xml"/>
  <Override PartName="/ppt/notesSlides/notesSlide64.xml" ContentType="application/vnd.openxmlformats-officedocument.presentationml.notesSlide+xml"/>
  <Override PartName="/ppt/slides/slide8.xml" ContentType="application/vnd.openxmlformats-officedocument.presentationml.slide+xml"/>
  <Override PartName="/ppt/theme/themeOverride1.xml" ContentType="application/vnd.openxmlformats-officedocument.themeOverride+xml"/>
  <Override PartName="/ppt/slides/slide15.xml" ContentType="application/vnd.openxmlformats-officedocument.presentationml.slide+xml"/>
  <Override PartName="/ppt/notesSlides/notesSlide70.xml" ContentType="application/vnd.openxmlformats-officedocument.presentationml.notesSlide+xml"/>
  <Override PartName="/ppt/notesSlides/notesSlide49.xml" ContentType="application/vnd.openxmlformats-officedocument.presentationml.notesSlide+xml"/>
  <Override PartName="/ppt/notesSlides/notesSlide68.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notesSlides/notesSlide20.xml" ContentType="application/vnd.openxmlformats-officedocument.presentationml.notesSlide+xml"/>
  <Default Extension="pdf" ContentType="application/pdf"/>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p:sldMasterIdLst>
    <p:sldMasterId id="2147483684" r:id="rId1"/>
  </p:sldMasterIdLst>
  <p:notesMasterIdLst>
    <p:notesMasterId r:id="rId73"/>
  </p:notesMasterIdLst>
  <p:handoutMasterIdLst>
    <p:handoutMasterId r:id="rId74"/>
  </p:handoutMasterIdLst>
  <p:sldIdLst>
    <p:sldId id="256" r:id="rId2"/>
    <p:sldId id="400" r:id="rId3"/>
    <p:sldId id="403" r:id="rId4"/>
    <p:sldId id="356" r:id="rId5"/>
    <p:sldId id="404" r:id="rId6"/>
    <p:sldId id="406" r:id="rId7"/>
    <p:sldId id="405" r:id="rId8"/>
    <p:sldId id="357" r:id="rId9"/>
    <p:sldId id="417" r:id="rId10"/>
    <p:sldId id="407" r:id="rId11"/>
    <p:sldId id="408" r:id="rId12"/>
    <p:sldId id="358" r:id="rId13"/>
    <p:sldId id="410" r:id="rId14"/>
    <p:sldId id="360" r:id="rId15"/>
    <p:sldId id="414" r:id="rId16"/>
    <p:sldId id="413" r:id="rId17"/>
    <p:sldId id="415" r:id="rId18"/>
    <p:sldId id="359" r:id="rId19"/>
    <p:sldId id="394" r:id="rId20"/>
    <p:sldId id="395" r:id="rId21"/>
    <p:sldId id="409" r:id="rId22"/>
    <p:sldId id="402" r:id="rId23"/>
    <p:sldId id="434" r:id="rId24"/>
    <p:sldId id="421" r:id="rId25"/>
    <p:sldId id="427" r:id="rId26"/>
    <p:sldId id="361" r:id="rId27"/>
    <p:sldId id="362" r:id="rId28"/>
    <p:sldId id="396" r:id="rId29"/>
    <p:sldId id="428" r:id="rId30"/>
    <p:sldId id="429" r:id="rId31"/>
    <p:sldId id="397" r:id="rId32"/>
    <p:sldId id="363" r:id="rId33"/>
    <p:sldId id="430" r:id="rId34"/>
    <p:sldId id="424" r:id="rId35"/>
    <p:sldId id="423" r:id="rId36"/>
    <p:sldId id="422" r:id="rId37"/>
    <p:sldId id="438" r:id="rId38"/>
    <p:sldId id="365" r:id="rId39"/>
    <p:sldId id="432" r:id="rId40"/>
    <p:sldId id="364" r:id="rId41"/>
    <p:sldId id="433" r:id="rId42"/>
    <p:sldId id="431" r:id="rId43"/>
    <p:sldId id="367" r:id="rId44"/>
    <p:sldId id="368" r:id="rId45"/>
    <p:sldId id="369" r:id="rId46"/>
    <p:sldId id="370" r:id="rId47"/>
    <p:sldId id="435" r:id="rId48"/>
    <p:sldId id="371" r:id="rId49"/>
    <p:sldId id="437" r:id="rId50"/>
    <p:sldId id="372" r:id="rId51"/>
    <p:sldId id="373" r:id="rId52"/>
    <p:sldId id="374" r:id="rId53"/>
    <p:sldId id="375" r:id="rId54"/>
    <p:sldId id="376" r:id="rId55"/>
    <p:sldId id="398" r:id="rId56"/>
    <p:sldId id="377" r:id="rId57"/>
    <p:sldId id="378" r:id="rId58"/>
    <p:sldId id="379" r:id="rId59"/>
    <p:sldId id="381" r:id="rId60"/>
    <p:sldId id="382" r:id="rId61"/>
    <p:sldId id="383" r:id="rId62"/>
    <p:sldId id="386" r:id="rId63"/>
    <p:sldId id="389" r:id="rId64"/>
    <p:sldId id="387" r:id="rId65"/>
    <p:sldId id="388" r:id="rId66"/>
    <p:sldId id="384" r:id="rId67"/>
    <p:sldId id="390" r:id="rId68"/>
    <p:sldId id="393" r:id="rId69"/>
    <p:sldId id="391" r:id="rId70"/>
    <p:sldId id="392" r:id="rId71"/>
    <p:sldId id="401" r:id="rId72"/>
  </p:sldIdLst>
  <p:sldSz cx="9144000" cy="6858000" type="screen4x3"/>
  <p:notesSz cx="6858000" cy="9296400"/>
  <p:defaultTextStyle>
    <a:defPPr>
      <a:defRPr lang="en-US"/>
    </a:defPPr>
    <a:lvl1pPr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1pPr>
    <a:lvl2pPr marL="4572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2pPr>
    <a:lvl3pPr marL="9144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3pPr>
    <a:lvl4pPr marL="13716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4pPr>
    <a:lvl5pPr marL="1828800" algn="l" rtl="0" fontAlgn="base">
      <a:spcBef>
        <a:spcPct val="0"/>
      </a:spcBef>
      <a:spcAft>
        <a:spcPct val="0"/>
      </a:spcAft>
      <a:defRPr sz="2400" kern="1200">
        <a:solidFill>
          <a:schemeClr val="tx1"/>
        </a:solidFill>
        <a:latin typeface="Arial" pitchFamily="84" charset="0"/>
        <a:ea typeface="ＭＳ Ｐゴシック" pitchFamily="84" charset="-128"/>
        <a:cs typeface="ＭＳ Ｐゴシック" pitchFamily="84" charset="-128"/>
      </a:defRPr>
    </a:lvl5pPr>
    <a:lvl6pPr marL="22860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6pPr>
    <a:lvl7pPr marL="27432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7pPr>
    <a:lvl8pPr marL="32004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8pPr>
    <a:lvl9pPr marL="3657600" algn="l" defTabSz="457200" rtl="0" eaLnBrk="1" latinLnBrk="0" hangingPunct="1">
      <a:defRPr sz="2400" kern="1200">
        <a:solidFill>
          <a:schemeClr val="tx1"/>
        </a:solidFill>
        <a:latin typeface="Arial" pitchFamily="84" charset="0"/>
        <a:ea typeface="ＭＳ Ｐゴシック" pitchFamily="84" charset="-128"/>
        <a:cs typeface="ＭＳ Ｐゴシック" pitchFamily="84"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1545" autoAdjust="0"/>
  </p:normalViewPr>
  <p:slideViewPr>
    <p:cSldViewPr>
      <p:cViewPr varScale="1">
        <p:scale>
          <a:sx n="111" d="100"/>
          <a:sy n="111" d="100"/>
        </p:scale>
        <p:origin x="-75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064"/>
    </p:cViewPr>
  </p:sorterViewPr>
  <p:gridSpacing cx="73736200" cy="737362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60" Type="http://schemas.openxmlformats.org/officeDocument/2006/relationships/slide" Target="slides/slide59.xml"/><Relationship Id="rId39" Type="http://schemas.openxmlformats.org/officeDocument/2006/relationships/slide" Target="slides/slide38.xml"/><Relationship Id="rId70" Type="http://schemas.openxmlformats.org/officeDocument/2006/relationships/slide" Target="slides/slide69.xml"/><Relationship Id="rId7" Type="http://schemas.openxmlformats.org/officeDocument/2006/relationships/slide" Target="slides/slide6.xml"/><Relationship Id="rId43" Type="http://schemas.openxmlformats.org/officeDocument/2006/relationships/slide" Target="slides/slide42.xml"/><Relationship Id="rId74" Type="http://schemas.openxmlformats.org/officeDocument/2006/relationships/handoutMaster" Target="handoutMasters/handoutMaster1.xml"/><Relationship Id="rId25" Type="http://schemas.openxmlformats.org/officeDocument/2006/relationships/slide" Target="slides/slide24.xml"/><Relationship Id="rId10" Type="http://schemas.openxmlformats.org/officeDocument/2006/relationships/slide" Target="slides/slide9.xml"/><Relationship Id="rId50" Type="http://schemas.openxmlformats.org/officeDocument/2006/relationships/slide" Target="slides/slide49.xml"/><Relationship Id="rId77" Type="http://schemas.openxmlformats.org/officeDocument/2006/relationships/viewProps" Target="viewProps.xml"/><Relationship Id="rId63" Type="http://schemas.openxmlformats.org/officeDocument/2006/relationships/slide" Target="slides/slide62.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71" Type="http://schemas.openxmlformats.org/officeDocument/2006/relationships/slide" Target="slides/slide70.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notesMaster" Target="notesMasters/notesMaster1.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69" Type="http://schemas.openxmlformats.org/officeDocument/2006/relationships/slide" Target="slides/slide68.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slide" Target="slides/slide56.xml"/><Relationship Id="rId59" Type="http://schemas.openxmlformats.org/officeDocument/2006/relationships/slide" Target="slides/slide58.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slide" Target="slides/slide54.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62" Type="http://schemas.openxmlformats.org/officeDocument/2006/relationships/slide" Target="slides/slide61.xml"/><Relationship Id="rId66" Type="http://schemas.openxmlformats.org/officeDocument/2006/relationships/slide" Target="slides/slide65.xml"/><Relationship Id="rId36" Type="http://schemas.openxmlformats.org/officeDocument/2006/relationships/slide" Target="slides/slide35.xml"/><Relationship Id="rId72" Type="http://schemas.openxmlformats.org/officeDocument/2006/relationships/slide" Target="slides/slide71.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75" Type="http://schemas.openxmlformats.org/officeDocument/2006/relationships/printerSettings" Target="printerSettings/printerSettings1.bin"/><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slide" Target="slides/slide51.xml"/><Relationship Id="rId65" Type="http://schemas.openxmlformats.org/officeDocument/2006/relationships/slide" Target="slides/slide64.xml"/><Relationship Id="rId67" Type="http://schemas.openxmlformats.org/officeDocument/2006/relationships/slide" Target="slides/slide66.xml"/><Relationship Id="rId54" Type="http://schemas.openxmlformats.org/officeDocument/2006/relationships/slide" Target="slides/slide53.xml"/><Relationship Id="rId12" Type="http://schemas.openxmlformats.org/officeDocument/2006/relationships/slide" Target="slides/slide11.xml"/><Relationship Id="rId76" Type="http://schemas.openxmlformats.org/officeDocument/2006/relationships/presProps" Target="presProps.xml"/><Relationship Id="rId79" Type="http://schemas.openxmlformats.org/officeDocument/2006/relationships/tableStyles" Target="tableStyles.xml"/><Relationship Id="rId3" Type="http://schemas.openxmlformats.org/officeDocument/2006/relationships/slide" Target="slides/slide2.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68" Type="http://schemas.openxmlformats.org/officeDocument/2006/relationships/slide" Target="slides/slide67.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78" Type="http://schemas.openxmlformats.org/officeDocument/2006/relationships/theme" Target="theme/theme1.xml"/><Relationship Id="rId22" Type="http://schemas.openxmlformats.org/officeDocument/2006/relationships/slide" Target="slides/slide21.xml"/><Relationship Id="rId21"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n-ea"/>
                <a:cs typeface="+mn-cs"/>
              </a:defRPr>
            </a:lvl1pPr>
          </a:lstStyle>
          <a:p>
            <a:pPr>
              <a:defRPr/>
            </a:pPr>
            <a:fld id="{9E9686A2-616E-4703-BCE5-53CFC9DDB961}" type="datetimeFigureOut">
              <a:rPr lang="en-US"/>
              <a:pPr>
                <a:defRPr/>
              </a:pPr>
              <a:t>11/6/11</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n-ea"/>
                <a:cs typeface="+mn-cs"/>
              </a:defRPr>
            </a:lvl1pPr>
          </a:lstStyle>
          <a:p>
            <a:pPr>
              <a:defRPr/>
            </a:pPr>
            <a:fld id="{46258300-0502-49FC-9B5B-5E46F3C8C55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65138"/>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n-ea"/>
                <a:cs typeface="+mn-cs"/>
              </a:defRPr>
            </a:lvl1pPr>
          </a:lstStyle>
          <a:p>
            <a:pPr>
              <a:defRPr/>
            </a:pPr>
            <a:fld id="{7DB3119E-09C3-4B25-A63B-AB5EBE4EF3B6}" type="datetimeFigureOut">
              <a:rPr lang="en-US"/>
              <a:pPr>
                <a:defRPr/>
              </a:pPr>
              <a:t>11/6/11</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2971800" cy="465138"/>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n-ea"/>
                <a:cs typeface="+mn-cs"/>
              </a:defRPr>
            </a:lvl1pPr>
          </a:lstStyle>
          <a:p>
            <a:pPr>
              <a:defRPr/>
            </a:pPr>
            <a:fld id="{2F67C497-1FE0-49DE-8B01-9C98AD67BC6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www.theregister.co.uk/2011/09/19/beast_exploits_paypal_ssl/" TargetMode="External"/><Relationship Id="rId4" Type="http://schemas.openxmlformats.org/officeDocument/2006/relationships/hyperlink" Target="http://www.infosecurity-magazine.com/view/21014/microsoft-warns-on-combination-ssltls-security-risk/" TargetMode="External"/><Relationship Id="rId10" Type="http://schemas.openxmlformats.org/officeDocument/2006/relationships/hyperlink" Target="http://news.cnet.com/8301-30685_3-20108633-264/researchers-to-detail-hole-in-web-encryption/" TargetMode="External"/><Relationship Id="rId5" Type="http://schemas.openxmlformats.org/officeDocument/2006/relationships/hyperlink" Target="http://www.h-online.com/security/news/item/Mozilla-considers-disabling-Java-in-Firefox-1351590.html" TargetMode="External"/><Relationship Id="rId7" Type="http://schemas.openxmlformats.org/officeDocument/2006/relationships/hyperlink" Target="http://www.computerworld.com/s/article/9220331/Microsoft_promises_patch_to_block_BEAST_attacks?taxonomyId=17" TargetMode="External"/><Relationship Id="rId11" Type="http://schemas.openxmlformats.org/officeDocument/2006/relationships/hyperlink" Target="http://www.theregister.co.uk/2011/09/21/google_chrome_patch_for_beast/" TargetMode="External"/><Relationship Id="rId1" Type="http://schemas.openxmlformats.org/officeDocument/2006/relationships/notesMaster" Target="../notesMasters/notesMaster1.xml"/><Relationship Id="rId2" Type="http://schemas.openxmlformats.org/officeDocument/2006/relationships/slide" Target="../slides/slide21.xml"/><Relationship Id="rId9" Type="http://schemas.openxmlformats.org/officeDocument/2006/relationships/hyperlink" Target="http://informationweek.com/news/security/vulnerabilities/231601759" TargetMode="External"/><Relationship Id="rId3" Type="http://schemas.openxmlformats.org/officeDocument/2006/relationships/hyperlink" Target="http://technet.microsoft.com/en-us/security/advisory/2588513" TargetMode="External"/><Relationship Id="rId6" Type="http://schemas.openxmlformats.org/officeDocument/2006/relationships/hyperlink" Target="http://www.computerworld.com/s/article/9220990/Oracle_patches_Java_flaw_exploited_in_SSL_BEAST_attack?taxonomyId=85"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3" Type="http://schemas.openxmlformats.org/officeDocument/2006/relationships/hyperlink" Target="http://en.wikipedia.org/wiki/Transport_Layer_Security%23TLS_handshake_in_detail" TargetMode="Externa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en.wikipedia.org/wiki/IPv6" TargetMode="External"/><Relationship Id="rId4" Type="http://schemas.openxmlformats.org/officeDocument/2006/relationships/hyperlink" Target="http://en.wikipedia.org/wiki/Monotonic" TargetMode="External"/><Relationship Id="rId5" Type="http://schemas.openxmlformats.org/officeDocument/2006/relationships/hyperlink" Target="http://en.wikipedia.org/wiki/Replay_attack" TargetMode="External"/><Relationship Id="rId7" Type="http://schemas.openxmlformats.org/officeDocument/2006/relationships/hyperlink" Target="http://en.wikipedia.org/wiki/List_of_IP_protocol_numbers" TargetMode="External"/><Relationship Id="rId1" Type="http://schemas.openxmlformats.org/officeDocument/2006/relationships/notesMaster" Target="../notesMasters/notesMaster1.xml"/><Relationship Id="rId2" Type="http://schemas.openxmlformats.org/officeDocument/2006/relationships/slide" Target="../slides/slide35.xml"/><Relationship Id="rId9" Type="http://schemas.openxmlformats.org/officeDocument/2006/relationships/hyperlink" Target="http://en.wikipedia.org/wiki/IPv4" TargetMode="External"/><Relationship Id="rId3" Type="http://schemas.openxmlformats.org/officeDocument/2006/relationships/hyperlink" Target="http://en.wikipedia.org/wiki/Security_association" TargetMode="External"/><Relationship Id="rId6" Type="http://schemas.openxmlformats.org/officeDocument/2006/relationships/hyperlink" Target="http://en.wikipedia.org/wiki/Block_cypher"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en.wikipedia.org/wiki/Internet_Key_Exchange%23cite_note-10" TargetMode="External"/><Relationship Id="rId4" Type="http://schemas.openxmlformats.org/officeDocument/2006/relationships/hyperlink" Target="http://en.wikipedia.org/wiki/Internet_Key_Exchange%23cite_note-The_Internet_Key_Exchange_p._5-9" TargetMode="External"/><Relationship Id="rId10" Type="http://schemas.openxmlformats.org/officeDocument/2006/relationships/hyperlink" Target="http://en.wikipedia.org/wiki/IPsec" TargetMode="External"/><Relationship Id="rId5" Type="http://schemas.openxmlformats.org/officeDocument/2006/relationships/hyperlink" Target="http://en.wikipedia.org/wiki/Diffie%E2%80%93Hellman_key_exchange" TargetMode="External"/><Relationship Id="rId7" Type="http://schemas.openxmlformats.org/officeDocument/2006/relationships/hyperlink" Target="http://en.wikipedia.org/wiki/Security_Association" TargetMode="External"/><Relationship Id="rId11" Type="http://schemas.openxmlformats.org/officeDocument/2006/relationships/hyperlink" Target="http://en.wikipedia.org/wiki/Internet_Key_Exchange%23cite_note-12" TargetMode="External"/><Relationship Id="rId1" Type="http://schemas.openxmlformats.org/officeDocument/2006/relationships/notesMaster" Target="../notesMasters/notesMaster1.xml"/><Relationship Id="rId2" Type="http://schemas.openxmlformats.org/officeDocument/2006/relationships/slide" Target="../slides/slide41.xml"/><Relationship Id="rId9" Type="http://schemas.openxmlformats.org/officeDocument/2006/relationships/hyperlink" Target="http://en.wikipedia.org/wiki/Internet_Key_Exchange%23cite_note-11" TargetMode="External"/><Relationship Id="rId3" Type="http://schemas.openxmlformats.org/officeDocument/2006/relationships/hyperlink" Target="http://en.wikipedia.org/wiki/Internet_Key_Exchange" TargetMode="External"/><Relationship Id="rId6" Type="http://schemas.openxmlformats.org/officeDocument/2006/relationships/hyperlink" Target="http://en.wikipedia.org/wiki/ISAKMP" TargetMode="External"/></Relationships>
</file>

<file path=ppt/notesSlides/_rels/notesSlide42.xml.rels><?xml version="1.0" encoding="UTF-8" standalone="yes"?>
<Relationships xmlns="http://schemas.openxmlformats.org/package/2006/relationships"><Relationship Id="rId4" Type="http://schemas.openxmlformats.org/officeDocument/2006/relationships/hyperlink" Target="http://www.sans.org/reading_room/whitepapers/vpns/vulnerabilitys-ipsec-discussion-weaknesses-ipsec-implementation-pro_760" TargetMode="External"/><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sersc.org/journals/IJAST/vol8/2.pdf"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6387" name="Slide Number Placeholder 3"/>
          <p:cNvSpPr>
            <a:spLocks noGrp="1"/>
          </p:cNvSpPr>
          <p:nvPr>
            <p:ph type="sldNum" sz="quarter" idx="5"/>
          </p:nvPr>
        </p:nvSpPr>
        <p:spPr bwMode="auto">
          <a:noFill/>
          <a:ln>
            <a:miter lim="800000"/>
            <a:headEnd/>
            <a:tailEnd/>
          </a:ln>
        </p:spPr>
        <p:txBody>
          <a:bodyPr/>
          <a:lstStyle/>
          <a:p>
            <a:fld id="{CEC03CF7-A58F-4F3F-8A82-0F2FB4D93CBA}" type="slidenum">
              <a:rPr lang="en-US" smtClean="0">
                <a:latin typeface="Calibri" pitchFamily="84" charset="0"/>
                <a:ea typeface="ＭＳ Ｐゴシック" pitchFamily="84" charset="-128"/>
                <a:cs typeface="ＭＳ Ｐゴシック" pitchFamily="84" charset="-128"/>
              </a:rPr>
              <a:pPr/>
              <a:t>1</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77500" lnSpcReduction="20000"/>
          </a:bodyPr>
          <a:lstStyle/>
          <a:p>
            <a:pPr eaLnBrk="1" hangingPunct="1">
              <a:defRPr/>
            </a:pPr>
            <a:endParaRPr lang="en-US" dirty="0" smtClean="0">
              <a:ea typeface="+mn-ea"/>
              <a:cs typeface="+mn-cs"/>
            </a:endParaRPr>
          </a:p>
        </p:txBody>
      </p:sp>
      <p:sp>
        <p:nvSpPr>
          <p:cNvPr id="34819" name="Slide Number Placeholder 3"/>
          <p:cNvSpPr>
            <a:spLocks noGrp="1"/>
          </p:cNvSpPr>
          <p:nvPr>
            <p:ph type="sldNum" sz="quarter" idx="5"/>
          </p:nvPr>
        </p:nvSpPr>
        <p:spPr bwMode="auto">
          <a:noFill/>
          <a:ln>
            <a:miter lim="800000"/>
            <a:headEnd/>
            <a:tailEnd/>
          </a:ln>
        </p:spPr>
        <p:txBody>
          <a:bodyPr/>
          <a:lstStyle/>
          <a:p>
            <a:fld id="{7C10D58B-6193-40C7-845A-643BC0DEEBAA}" type="slidenum">
              <a:rPr lang="en-US" smtClean="0">
                <a:latin typeface="Calibri" pitchFamily="84" charset="0"/>
                <a:ea typeface="ＭＳ Ｐゴシック" pitchFamily="84" charset="-128"/>
                <a:cs typeface="ＭＳ Ｐゴシック" pitchFamily="84" charset="-128"/>
              </a:rPr>
              <a:pPr/>
              <a:t>10</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p:spPr>
      </p:sp>
      <p:sp>
        <p:nvSpPr>
          <p:cNvPr id="368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36867" name="Slide Number Placeholder 3"/>
          <p:cNvSpPr>
            <a:spLocks noGrp="1"/>
          </p:cNvSpPr>
          <p:nvPr>
            <p:ph type="sldNum" sz="quarter" idx="5"/>
          </p:nvPr>
        </p:nvSpPr>
        <p:spPr bwMode="auto">
          <a:noFill/>
          <a:ln>
            <a:miter lim="800000"/>
            <a:headEnd/>
            <a:tailEnd/>
          </a:ln>
        </p:spPr>
        <p:txBody>
          <a:bodyPr/>
          <a:lstStyle/>
          <a:p>
            <a:fld id="{ECF85079-AA43-4AC6-88AB-73B01035C421}" type="slidenum">
              <a:rPr lang="en-US" smtClean="0">
                <a:latin typeface="Calibri" pitchFamily="84" charset="0"/>
                <a:ea typeface="ＭＳ Ｐゴシック" pitchFamily="84" charset="-128"/>
                <a:cs typeface="ＭＳ Ｐゴシック" pitchFamily="84" charset="-128"/>
              </a:rPr>
              <a:pPr/>
              <a:t>11</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38915" name="Slide Number Placeholder 3"/>
          <p:cNvSpPr>
            <a:spLocks noGrp="1"/>
          </p:cNvSpPr>
          <p:nvPr>
            <p:ph type="sldNum" sz="quarter" idx="5"/>
          </p:nvPr>
        </p:nvSpPr>
        <p:spPr bwMode="auto">
          <a:noFill/>
          <a:ln>
            <a:miter lim="800000"/>
            <a:headEnd/>
            <a:tailEnd/>
          </a:ln>
        </p:spPr>
        <p:txBody>
          <a:bodyPr/>
          <a:lstStyle/>
          <a:p>
            <a:fld id="{8AB4BF52-5E85-4383-B086-B73614B9292A}" type="slidenum">
              <a:rPr lang="en-US" smtClean="0">
                <a:latin typeface="Calibri" pitchFamily="84" charset="0"/>
                <a:ea typeface="ＭＳ Ｐゴシック" pitchFamily="84" charset="-128"/>
                <a:cs typeface="ＭＳ Ｐゴシック" pitchFamily="84" charset="-128"/>
              </a:rPr>
              <a:pPr/>
              <a:t>12</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40963" name="Slide Number Placeholder 3"/>
          <p:cNvSpPr>
            <a:spLocks noGrp="1"/>
          </p:cNvSpPr>
          <p:nvPr>
            <p:ph type="sldNum" sz="quarter" idx="5"/>
          </p:nvPr>
        </p:nvSpPr>
        <p:spPr bwMode="auto">
          <a:noFill/>
          <a:ln>
            <a:miter lim="800000"/>
            <a:headEnd/>
            <a:tailEnd/>
          </a:ln>
        </p:spPr>
        <p:txBody>
          <a:bodyPr/>
          <a:lstStyle/>
          <a:p>
            <a:fld id="{9FC06974-4AF0-4299-854F-383082987580}" type="slidenum">
              <a:rPr lang="en-US" smtClean="0">
                <a:latin typeface="Calibri" pitchFamily="84" charset="0"/>
                <a:ea typeface="ＭＳ Ｐゴシック" pitchFamily="84" charset="-128"/>
                <a:cs typeface="ＭＳ Ｐゴシック" pitchFamily="84" charset="-128"/>
              </a:rPr>
              <a:pPr/>
              <a:t>13</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43011" name="Slide Number Placeholder 3"/>
          <p:cNvSpPr>
            <a:spLocks noGrp="1"/>
          </p:cNvSpPr>
          <p:nvPr>
            <p:ph type="sldNum" sz="quarter" idx="5"/>
          </p:nvPr>
        </p:nvSpPr>
        <p:spPr bwMode="auto">
          <a:noFill/>
          <a:ln>
            <a:miter lim="800000"/>
            <a:headEnd/>
            <a:tailEnd/>
          </a:ln>
        </p:spPr>
        <p:txBody>
          <a:bodyPr/>
          <a:lstStyle/>
          <a:p>
            <a:fld id="{E8DFB0F1-4B69-4EF4-A8F6-BC81D32AC8F6}" type="slidenum">
              <a:rPr lang="en-US" smtClean="0">
                <a:latin typeface="Calibri" pitchFamily="84" charset="0"/>
                <a:ea typeface="ＭＳ Ｐゴシック" pitchFamily="84" charset="-128"/>
                <a:cs typeface="ＭＳ Ｐゴシック" pitchFamily="84" charset="-128"/>
              </a:rPr>
              <a:pPr/>
              <a:t>14</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p:spPr>
      </p:sp>
      <p:sp>
        <p:nvSpPr>
          <p:cNvPr id="450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5059" name="Slide Number Placeholder 3"/>
          <p:cNvSpPr>
            <a:spLocks noGrp="1"/>
          </p:cNvSpPr>
          <p:nvPr>
            <p:ph type="sldNum" sz="quarter" idx="5"/>
          </p:nvPr>
        </p:nvSpPr>
        <p:spPr bwMode="auto">
          <a:noFill/>
          <a:ln>
            <a:miter lim="800000"/>
            <a:headEnd/>
            <a:tailEnd/>
          </a:ln>
        </p:spPr>
        <p:txBody>
          <a:bodyPr/>
          <a:lstStyle/>
          <a:p>
            <a:fld id="{0FEA18DF-0D99-431D-B293-6B6405E25774}" type="slidenum">
              <a:rPr lang="en-US" smtClean="0">
                <a:latin typeface="Calibri" pitchFamily="84" charset="0"/>
                <a:ea typeface="ＭＳ Ｐゴシック" pitchFamily="84" charset="-128"/>
                <a:cs typeface="ＭＳ Ｐゴシック" pitchFamily="84" charset="-128"/>
              </a:rPr>
              <a:pPr/>
              <a:t>15</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p:spPr>
      </p:sp>
      <p:sp>
        <p:nvSpPr>
          <p:cNvPr id="471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7107" name="Slide Number Placeholder 3"/>
          <p:cNvSpPr>
            <a:spLocks noGrp="1"/>
          </p:cNvSpPr>
          <p:nvPr>
            <p:ph type="sldNum" sz="quarter" idx="5"/>
          </p:nvPr>
        </p:nvSpPr>
        <p:spPr bwMode="auto">
          <a:noFill/>
          <a:ln>
            <a:miter lim="800000"/>
            <a:headEnd/>
            <a:tailEnd/>
          </a:ln>
        </p:spPr>
        <p:txBody>
          <a:bodyPr/>
          <a:lstStyle/>
          <a:p>
            <a:fld id="{54FAED9E-6A6D-4E22-B82C-E445B2D0DA04}" type="slidenum">
              <a:rPr lang="en-US" smtClean="0">
                <a:latin typeface="Calibri" pitchFamily="84" charset="0"/>
                <a:ea typeface="ＭＳ Ｐゴシック" pitchFamily="84" charset="-128"/>
                <a:cs typeface="ＭＳ Ｐゴシック" pitchFamily="84" charset="-128"/>
              </a:rPr>
              <a:pPr/>
              <a:t>16</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9155" name="Slide Number Placeholder 3"/>
          <p:cNvSpPr>
            <a:spLocks noGrp="1"/>
          </p:cNvSpPr>
          <p:nvPr>
            <p:ph type="sldNum" sz="quarter" idx="5"/>
          </p:nvPr>
        </p:nvSpPr>
        <p:spPr bwMode="auto">
          <a:noFill/>
          <a:ln>
            <a:miter lim="800000"/>
            <a:headEnd/>
            <a:tailEnd/>
          </a:ln>
        </p:spPr>
        <p:txBody>
          <a:bodyPr/>
          <a:lstStyle/>
          <a:p>
            <a:fld id="{E364D61F-A8FA-4FD2-BE6A-25D27E9BE27F}" type="slidenum">
              <a:rPr lang="en-US" smtClean="0">
                <a:latin typeface="Calibri" pitchFamily="84" charset="0"/>
                <a:ea typeface="ＭＳ Ｐゴシック" pitchFamily="84" charset="-128"/>
                <a:cs typeface="ＭＳ Ｐゴシック" pitchFamily="84" charset="-128"/>
              </a:rPr>
              <a:pPr/>
              <a:t>17</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51203" name="Slide Number Placeholder 3"/>
          <p:cNvSpPr>
            <a:spLocks noGrp="1"/>
          </p:cNvSpPr>
          <p:nvPr>
            <p:ph type="sldNum" sz="quarter" idx="5"/>
          </p:nvPr>
        </p:nvSpPr>
        <p:spPr bwMode="auto">
          <a:noFill/>
          <a:ln>
            <a:miter lim="800000"/>
            <a:headEnd/>
            <a:tailEnd/>
          </a:ln>
        </p:spPr>
        <p:txBody>
          <a:bodyPr/>
          <a:lstStyle/>
          <a:p>
            <a:fld id="{5EFD1B32-E493-4933-A09D-35036F6E284A}" type="slidenum">
              <a:rPr lang="en-US" smtClean="0">
                <a:latin typeface="Calibri" pitchFamily="84" charset="0"/>
                <a:ea typeface="ＭＳ Ｐゴシック" pitchFamily="84" charset="-128"/>
                <a:cs typeface="ＭＳ Ｐゴシック" pitchFamily="84" charset="-128"/>
              </a:rPr>
              <a:pPr/>
              <a:t>18</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53251" name="Slide Number Placeholder 3"/>
          <p:cNvSpPr>
            <a:spLocks noGrp="1"/>
          </p:cNvSpPr>
          <p:nvPr>
            <p:ph type="sldNum" sz="quarter" idx="5"/>
          </p:nvPr>
        </p:nvSpPr>
        <p:spPr bwMode="auto">
          <a:noFill/>
          <a:ln>
            <a:miter lim="800000"/>
            <a:headEnd/>
            <a:tailEnd/>
          </a:ln>
        </p:spPr>
        <p:txBody>
          <a:bodyPr/>
          <a:lstStyle/>
          <a:p>
            <a:fld id="{5F3B0209-6C2E-4E0F-88FF-49EC055E5B81}" type="slidenum">
              <a:rPr lang="en-US" smtClean="0">
                <a:latin typeface="Calibri" pitchFamily="84" charset="0"/>
                <a:ea typeface="ＭＳ Ｐゴシック" pitchFamily="84" charset="-128"/>
                <a:cs typeface="ＭＳ Ｐゴシック" pitchFamily="84" charset="-128"/>
              </a:rPr>
              <a:pPr/>
              <a:t>19</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8435" name="Slide Number Placeholder 3"/>
          <p:cNvSpPr>
            <a:spLocks noGrp="1"/>
          </p:cNvSpPr>
          <p:nvPr>
            <p:ph type="sldNum" sz="quarter" idx="5"/>
          </p:nvPr>
        </p:nvSpPr>
        <p:spPr bwMode="auto">
          <a:noFill/>
          <a:ln>
            <a:miter lim="800000"/>
            <a:headEnd/>
            <a:tailEnd/>
          </a:ln>
        </p:spPr>
        <p:txBody>
          <a:bodyPr/>
          <a:lstStyle/>
          <a:p>
            <a:fld id="{C7873C43-0F5A-44DE-B10E-71C79F654F7E}" type="slidenum">
              <a:rPr lang="en-US" smtClean="0">
                <a:latin typeface="Calibri" pitchFamily="84" charset="0"/>
                <a:ea typeface="ＭＳ Ｐゴシック" pitchFamily="84" charset="-128"/>
                <a:cs typeface="ＭＳ Ｐゴシック" pitchFamily="84" charset="-128"/>
              </a:rPr>
              <a:pPr/>
              <a:t>2</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55299" name="Slide Number Placeholder 3"/>
          <p:cNvSpPr>
            <a:spLocks noGrp="1"/>
          </p:cNvSpPr>
          <p:nvPr>
            <p:ph type="sldNum" sz="quarter" idx="5"/>
          </p:nvPr>
        </p:nvSpPr>
        <p:spPr bwMode="auto">
          <a:noFill/>
          <a:ln>
            <a:miter lim="800000"/>
            <a:headEnd/>
            <a:tailEnd/>
          </a:ln>
        </p:spPr>
        <p:txBody>
          <a:bodyPr/>
          <a:lstStyle/>
          <a:p>
            <a:fld id="{D748B11E-C715-484F-ABC3-0B4243DD6B38}" type="slidenum">
              <a:rPr lang="en-US" smtClean="0">
                <a:latin typeface="Calibri" pitchFamily="84" charset="0"/>
                <a:ea typeface="ＭＳ Ｐゴシック" pitchFamily="84" charset="-128"/>
                <a:cs typeface="ＭＳ Ｐゴシック" pitchFamily="84" charset="-128"/>
              </a:rPr>
              <a:pPr/>
              <a:t>20</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eaLnBrk="1" hangingPunct="1">
              <a:buFont typeface="Arial" charset="0"/>
              <a:buNone/>
              <a:defRPr/>
            </a:pPr>
            <a:r>
              <a:rPr lang="en-US" dirty="0" smtClean="0">
                <a:ea typeface="+mn-ea"/>
                <a:cs typeface="+mn-cs"/>
              </a:rPr>
              <a:t>* Vulnerabilities: </a:t>
            </a:r>
          </a:p>
          <a:p>
            <a:pPr eaLnBrk="1" hangingPunct="1">
              <a:buFont typeface="Arial" charset="0"/>
              <a:buNone/>
              <a:defRPr/>
            </a:pPr>
            <a:r>
              <a:rPr lang="en-US" dirty="0" smtClean="0">
                <a:ea typeface="+mn-ea"/>
                <a:cs typeface="+mn-cs"/>
              </a:rPr>
              <a:t>- </a:t>
            </a:r>
            <a:r>
              <a:rPr lang="en-US" dirty="0" smtClean="0">
                <a:ea typeface="+mn-ea"/>
                <a:cs typeface="+mn-cs"/>
                <a:hlinkClick r:id="rId3"/>
              </a:rPr>
              <a:t>http://technet.microsoft.com/en-us/security/advisory/2588513</a:t>
            </a:r>
            <a:endParaRPr lang="en-US" dirty="0" smtClean="0">
              <a:ea typeface="+mn-ea"/>
              <a:cs typeface="+mn-cs"/>
            </a:endParaRPr>
          </a:p>
          <a:p>
            <a:pPr eaLnBrk="1" hangingPunct="1">
              <a:buFont typeface="Arial" charset="0"/>
              <a:buNone/>
              <a:defRPr/>
            </a:pPr>
            <a:r>
              <a:rPr lang="en-US" dirty="0" smtClean="0">
                <a:ea typeface="+mn-ea"/>
                <a:cs typeface="+mn-cs"/>
                <a:hlinkClick r:id="rId4"/>
              </a:rPr>
              <a:t>- http://www.infosecurity-magazine.com/view/21014/microsoft-warns-on-combination-ssltls-security-risk/</a:t>
            </a:r>
            <a:endParaRPr lang="en-US" dirty="0" smtClean="0">
              <a:ea typeface="+mn-ea"/>
              <a:cs typeface="+mn-cs"/>
            </a:endParaRPr>
          </a:p>
          <a:p>
            <a:pPr eaLnBrk="1" hangingPunct="1">
              <a:buFont typeface="Arial" charset="0"/>
              <a:buNone/>
              <a:defRPr/>
            </a:pPr>
            <a:r>
              <a:rPr lang="en-US" dirty="0" smtClean="0">
                <a:ea typeface="+mn-ea"/>
                <a:cs typeface="+mn-cs"/>
                <a:hlinkClick r:id="rId5"/>
              </a:rPr>
              <a:t>- http://www.h-online.com/security/news/item/Mozilla-considers-disabling-Java-in-Firefox-1351590.html</a:t>
            </a:r>
            <a:endParaRPr lang="en-US" dirty="0" smtClean="0">
              <a:ea typeface="+mn-ea"/>
              <a:cs typeface="+mn-cs"/>
            </a:endParaRPr>
          </a:p>
          <a:p>
            <a:pPr eaLnBrk="1" hangingPunct="1">
              <a:buFont typeface="Arial" charset="0"/>
              <a:buNone/>
              <a:defRPr/>
            </a:pPr>
            <a:r>
              <a:rPr lang="en-US" dirty="0" smtClean="0">
                <a:ea typeface="+mn-ea"/>
                <a:cs typeface="+mn-cs"/>
                <a:hlinkClick r:id="rId6"/>
              </a:rPr>
              <a:t>- http://www.computerworld.com/s/article/9220990/Oracle_patches_Java_flaw_exploited_in_SSL_BEAST_attack?taxonomyId=85</a:t>
            </a:r>
            <a:endParaRPr lang="en-US" dirty="0" smtClean="0">
              <a:ea typeface="+mn-ea"/>
              <a:cs typeface="+mn-cs"/>
            </a:endParaRPr>
          </a:p>
          <a:p>
            <a:pPr eaLnBrk="1" hangingPunct="1">
              <a:buFont typeface="Arial" charset="0"/>
              <a:buNone/>
              <a:defRPr/>
            </a:pPr>
            <a:r>
              <a:rPr lang="en-US" dirty="0" smtClean="0">
                <a:ea typeface="+mn-ea"/>
                <a:cs typeface="+mn-cs"/>
                <a:hlinkClick r:id="rId7"/>
              </a:rPr>
              <a:t>- http://www.computerworld.com/s/article/9220331/Microsoft_promises_patch_to_block_BEAST_attacks?taxonomyId=17</a:t>
            </a:r>
            <a:endParaRPr lang="en-US" dirty="0" smtClean="0">
              <a:ea typeface="+mn-ea"/>
              <a:cs typeface="+mn-cs"/>
            </a:endParaRPr>
          </a:p>
          <a:p>
            <a:pPr eaLnBrk="1" hangingPunct="1">
              <a:buFont typeface="Arial" charset="0"/>
              <a:buNone/>
              <a:defRPr/>
            </a:pPr>
            <a:r>
              <a:rPr lang="en-US" dirty="0" smtClean="0">
                <a:ea typeface="+mn-ea"/>
                <a:cs typeface="+mn-cs"/>
                <a:hlinkClick r:id="rId8"/>
              </a:rPr>
              <a:t>- http://www.theregister.co.uk/2011/09/19/beast_exploits_paypal_ssl/</a:t>
            </a:r>
            <a:r>
              <a:rPr lang="en-US" dirty="0" smtClean="0">
                <a:ea typeface="+mn-ea"/>
                <a:cs typeface="+mn-cs"/>
              </a:rPr>
              <a:t/>
            </a:r>
            <a:br>
              <a:rPr lang="en-US" dirty="0" smtClean="0">
                <a:ea typeface="+mn-ea"/>
                <a:cs typeface="+mn-cs"/>
              </a:rPr>
            </a:br>
            <a:r>
              <a:rPr lang="en-US" dirty="0" smtClean="0">
                <a:ea typeface="+mn-ea"/>
                <a:cs typeface="+mn-cs"/>
              </a:rPr>
              <a:t>- </a:t>
            </a:r>
            <a:r>
              <a:rPr lang="en-US" dirty="0" smtClean="0">
                <a:ea typeface="+mn-ea"/>
                <a:cs typeface="+mn-cs"/>
                <a:hlinkClick r:id="rId9"/>
              </a:rPr>
              <a:t>http://informationweek.com/news/security/vulnerabilities/231601759</a:t>
            </a:r>
            <a:r>
              <a:rPr lang="en-US" dirty="0" smtClean="0">
                <a:ea typeface="+mn-ea"/>
                <a:cs typeface="+mn-cs"/>
              </a:rPr>
              <a:t/>
            </a:r>
            <a:br>
              <a:rPr lang="en-US" dirty="0" smtClean="0">
                <a:ea typeface="+mn-ea"/>
                <a:cs typeface="+mn-cs"/>
              </a:rPr>
            </a:br>
            <a:r>
              <a:rPr lang="en-US" dirty="0" smtClean="0">
                <a:ea typeface="+mn-ea"/>
                <a:cs typeface="+mn-cs"/>
              </a:rPr>
              <a:t>- </a:t>
            </a:r>
            <a:r>
              <a:rPr lang="en-US" dirty="0" smtClean="0">
                <a:ea typeface="+mn-ea"/>
                <a:cs typeface="+mn-cs"/>
                <a:hlinkClick r:id="rId10"/>
              </a:rPr>
              <a:t>http://news.cnet.com/8301-30685_3-20108633-264/researchers-to-detail-hole-in-web-encryption/</a:t>
            </a:r>
            <a:r>
              <a:rPr lang="en-US" dirty="0" smtClean="0">
                <a:ea typeface="+mn-ea"/>
                <a:cs typeface="+mn-cs"/>
              </a:rPr>
              <a:t/>
            </a:r>
            <a:br>
              <a:rPr lang="en-US" dirty="0" smtClean="0">
                <a:ea typeface="+mn-ea"/>
                <a:cs typeface="+mn-cs"/>
              </a:rPr>
            </a:br>
            <a:r>
              <a:rPr lang="en-US" dirty="0" smtClean="0">
                <a:ea typeface="+mn-ea"/>
                <a:cs typeface="+mn-cs"/>
              </a:rPr>
              <a:t>- </a:t>
            </a:r>
            <a:r>
              <a:rPr lang="en-US" dirty="0" smtClean="0">
                <a:ea typeface="+mn-ea"/>
                <a:cs typeface="+mn-cs"/>
                <a:hlinkClick r:id="rId11"/>
              </a:rPr>
              <a:t>http://www.theregister.co.uk/2011/09/21/google_chrome_patch_for_beast/</a:t>
            </a:r>
            <a:endParaRPr lang="en-US" dirty="0" smtClean="0">
              <a:ea typeface="+mn-ea"/>
              <a:cs typeface="+mn-cs"/>
            </a:endParaRPr>
          </a:p>
          <a:p>
            <a:pPr eaLnBrk="1" hangingPunct="1">
              <a:buFont typeface="Arial" charset="0"/>
              <a:buNone/>
              <a:defRPr/>
            </a:pPr>
            <a:r>
              <a:rPr lang="en-US" dirty="0" smtClean="0">
                <a:ea typeface="+mn-ea"/>
                <a:cs typeface="+mn-cs"/>
                <a:hlinkClick r:id="rId8"/>
              </a:rPr>
              <a:t>- http://www.theregister.co.uk/2011/09/19/beast_exploits_paypal_ssl/</a:t>
            </a:r>
            <a:endParaRPr lang="en-US" dirty="0" smtClean="0">
              <a:ea typeface="+mn-ea"/>
              <a:cs typeface="+mn-cs"/>
            </a:endParaRPr>
          </a:p>
          <a:p>
            <a:pPr marL="171450" indent="-171450" eaLnBrk="1" hangingPunct="1">
              <a:buFont typeface="Arial" charset="0"/>
              <a:buChar char="•"/>
              <a:defRPr/>
            </a:pPr>
            <a:endParaRPr lang="en-US" dirty="0" smtClean="0">
              <a:ea typeface="+mn-ea"/>
              <a:cs typeface="+mn-cs"/>
            </a:endParaRPr>
          </a:p>
        </p:txBody>
      </p:sp>
      <p:sp>
        <p:nvSpPr>
          <p:cNvPr id="57347" name="Slide Number Placeholder 3"/>
          <p:cNvSpPr>
            <a:spLocks noGrp="1"/>
          </p:cNvSpPr>
          <p:nvPr>
            <p:ph type="sldNum" sz="quarter" idx="5"/>
          </p:nvPr>
        </p:nvSpPr>
        <p:spPr bwMode="auto">
          <a:noFill/>
          <a:ln>
            <a:miter lim="800000"/>
            <a:headEnd/>
            <a:tailEnd/>
          </a:ln>
        </p:spPr>
        <p:txBody>
          <a:bodyPr/>
          <a:lstStyle/>
          <a:p>
            <a:fld id="{764CAA93-28B2-4264-8146-56A9F215AD26}" type="slidenum">
              <a:rPr lang="en-US" smtClean="0">
                <a:latin typeface="Calibri" pitchFamily="84" charset="0"/>
                <a:ea typeface="ＭＳ Ｐゴシック" pitchFamily="84" charset="-128"/>
                <a:cs typeface="ＭＳ Ｐゴシック" pitchFamily="84" charset="-128"/>
              </a:rPr>
              <a:pPr/>
              <a:t>21</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p:spPr>
      </p:sp>
      <p:sp>
        <p:nvSpPr>
          <p:cNvPr id="59394"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buFontTx/>
              <a:buChar char="•"/>
            </a:pPr>
            <a:r>
              <a:rPr lang="en-US" smtClean="0">
                <a:hlinkClick r:id="rId3"/>
              </a:rPr>
              <a:t>http://en.wikipedia.org/wiki/Transport_Layer_Security#TLS_handshake_in_detail</a:t>
            </a:r>
            <a:endParaRPr lang="en-US" smtClean="0"/>
          </a:p>
          <a:p>
            <a:pPr marL="171450" indent="-171450" eaLnBrk="1" hangingPunct="1">
              <a:buFontTx/>
              <a:buChar char="•"/>
            </a:pPr>
            <a:endParaRPr lang="en-US" smtClean="0"/>
          </a:p>
        </p:txBody>
      </p:sp>
      <p:sp>
        <p:nvSpPr>
          <p:cNvPr id="59395" name="Slide Number Placeholder 3"/>
          <p:cNvSpPr>
            <a:spLocks noGrp="1"/>
          </p:cNvSpPr>
          <p:nvPr>
            <p:ph type="sldNum" sz="quarter" idx="5"/>
          </p:nvPr>
        </p:nvSpPr>
        <p:spPr bwMode="auto">
          <a:noFill/>
          <a:ln>
            <a:miter lim="800000"/>
            <a:headEnd/>
            <a:tailEnd/>
          </a:ln>
        </p:spPr>
        <p:txBody>
          <a:bodyPr/>
          <a:lstStyle/>
          <a:p>
            <a:fld id="{CC649600-5A5A-4AEA-9FF5-D451E235D8F9}" type="slidenum">
              <a:rPr lang="en-US" smtClean="0">
                <a:latin typeface="Calibri" pitchFamily="84" charset="0"/>
                <a:ea typeface="ＭＳ Ｐゴシック" pitchFamily="84" charset="-128"/>
                <a:cs typeface="ＭＳ Ｐゴシック" pitchFamily="84" charset="-128"/>
              </a:rPr>
              <a:pPr/>
              <a:t>22</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61443" name="Slide Number Placeholder 3"/>
          <p:cNvSpPr>
            <a:spLocks noGrp="1"/>
          </p:cNvSpPr>
          <p:nvPr>
            <p:ph type="sldNum" sz="quarter" idx="5"/>
          </p:nvPr>
        </p:nvSpPr>
        <p:spPr bwMode="auto">
          <a:noFill/>
          <a:ln>
            <a:miter lim="800000"/>
            <a:headEnd/>
            <a:tailEnd/>
          </a:ln>
        </p:spPr>
        <p:txBody>
          <a:bodyPr/>
          <a:lstStyle/>
          <a:p>
            <a:fld id="{D061FEF9-DC88-4103-AAB1-A05E8341F01F}" type="slidenum">
              <a:rPr lang="en-US" smtClean="0">
                <a:latin typeface="Calibri" pitchFamily="84" charset="0"/>
                <a:ea typeface="ＭＳ Ｐゴシック" pitchFamily="84" charset="-128"/>
                <a:cs typeface="ＭＳ Ｐゴシック" pitchFamily="84" charset="-128"/>
              </a:rPr>
              <a:pPr/>
              <a:t>23</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bwMode="auto">
          <a:noFill/>
          <a:ln>
            <a:miter lim="800000"/>
            <a:headEnd/>
            <a:tailEnd/>
          </a:ln>
        </p:spPr>
        <p:txBody>
          <a:bodyPr/>
          <a:lstStyle/>
          <a:p>
            <a:r>
              <a:rPr lang="en-US">
                <a:latin typeface="Calibri" pitchFamily="84" charset="0"/>
                <a:ea typeface="ＭＳ Ｐゴシック" pitchFamily="84" charset="-128"/>
                <a:cs typeface="ＭＳ Ｐゴシック" pitchFamily="84" charset="-128"/>
              </a:rPr>
              <a:t>Copyright by John Wiley and Sons, 2006</a:t>
            </a:r>
          </a:p>
        </p:txBody>
      </p:sp>
      <p:sp>
        <p:nvSpPr>
          <p:cNvPr id="634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349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65539" name="Slide Number Placeholder 3"/>
          <p:cNvSpPr>
            <a:spLocks noGrp="1"/>
          </p:cNvSpPr>
          <p:nvPr>
            <p:ph type="sldNum" sz="quarter" idx="5"/>
          </p:nvPr>
        </p:nvSpPr>
        <p:spPr bwMode="auto">
          <a:noFill/>
          <a:ln>
            <a:miter lim="800000"/>
            <a:headEnd/>
            <a:tailEnd/>
          </a:ln>
        </p:spPr>
        <p:txBody>
          <a:bodyPr/>
          <a:lstStyle/>
          <a:p>
            <a:fld id="{5621B65E-01EB-43E3-8885-49B1E9D44809}" type="slidenum">
              <a:rPr lang="en-US" smtClean="0">
                <a:latin typeface="Calibri" pitchFamily="84" charset="0"/>
                <a:ea typeface="ＭＳ Ｐゴシック" pitchFamily="84" charset="-128"/>
                <a:cs typeface="ＭＳ Ｐゴシック" pitchFamily="84" charset="-128"/>
              </a:rPr>
              <a:pPr/>
              <a:t>25</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67587" name="Slide Number Placeholder 3"/>
          <p:cNvSpPr>
            <a:spLocks noGrp="1"/>
          </p:cNvSpPr>
          <p:nvPr>
            <p:ph type="sldNum" sz="quarter" idx="5"/>
          </p:nvPr>
        </p:nvSpPr>
        <p:spPr bwMode="auto">
          <a:noFill/>
          <a:ln>
            <a:miter lim="800000"/>
            <a:headEnd/>
            <a:tailEnd/>
          </a:ln>
        </p:spPr>
        <p:txBody>
          <a:bodyPr/>
          <a:lstStyle/>
          <a:p>
            <a:fld id="{1E6F2387-57C8-4F86-A5ED-6C619CCB9C7B}" type="slidenum">
              <a:rPr lang="en-US" smtClean="0">
                <a:latin typeface="Calibri" pitchFamily="84" charset="0"/>
                <a:ea typeface="ＭＳ Ｐゴシック" pitchFamily="84" charset="-128"/>
                <a:cs typeface="ＭＳ Ｐゴシック" pitchFamily="84" charset="-128"/>
              </a:rPr>
              <a:pPr/>
              <a:t>26</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69635" name="Slide Number Placeholder 3"/>
          <p:cNvSpPr>
            <a:spLocks noGrp="1"/>
          </p:cNvSpPr>
          <p:nvPr>
            <p:ph type="sldNum" sz="quarter" idx="5"/>
          </p:nvPr>
        </p:nvSpPr>
        <p:spPr bwMode="auto">
          <a:noFill/>
          <a:ln>
            <a:miter lim="800000"/>
            <a:headEnd/>
            <a:tailEnd/>
          </a:ln>
        </p:spPr>
        <p:txBody>
          <a:bodyPr/>
          <a:lstStyle/>
          <a:p>
            <a:fld id="{87E23AD2-9B50-45F9-9DD0-790387070176}" type="slidenum">
              <a:rPr lang="en-US" smtClean="0">
                <a:latin typeface="Calibri" pitchFamily="84" charset="0"/>
                <a:ea typeface="ＭＳ Ｐゴシック" pitchFamily="84" charset="-128"/>
                <a:cs typeface="ＭＳ Ｐゴシック" pitchFamily="84" charset="-128"/>
              </a:rPr>
              <a:pPr/>
              <a:t>27</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71683" name="Slide Number Placeholder 3"/>
          <p:cNvSpPr>
            <a:spLocks noGrp="1"/>
          </p:cNvSpPr>
          <p:nvPr>
            <p:ph type="sldNum" sz="quarter" idx="5"/>
          </p:nvPr>
        </p:nvSpPr>
        <p:spPr bwMode="auto">
          <a:noFill/>
          <a:ln>
            <a:miter lim="800000"/>
            <a:headEnd/>
            <a:tailEnd/>
          </a:ln>
        </p:spPr>
        <p:txBody>
          <a:bodyPr/>
          <a:lstStyle/>
          <a:p>
            <a:fld id="{6878923E-A706-4E3D-AF37-542A567D8E25}" type="slidenum">
              <a:rPr lang="en-US" smtClean="0">
                <a:latin typeface="Calibri" pitchFamily="84" charset="0"/>
                <a:ea typeface="ＭＳ Ｐゴシック" pitchFamily="84" charset="-128"/>
                <a:cs typeface="ＭＳ Ｐゴシック" pitchFamily="84" charset="-128"/>
              </a:rPr>
              <a:pPr/>
              <a:t>28</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73731" name="Slide Number Placeholder 3"/>
          <p:cNvSpPr>
            <a:spLocks noGrp="1"/>
          </p:cNvSpPr>
          <p:nvPr>
            <p:ph type="sldNum" sz="quarter" idx="5"/>
          </p:nvPr>
        </p:nvSpPr>
        <p:spPr bwMode="auto">
          <a:noFill/>
          <a:ln>
            <a:miter lim="800000"/>
            <a:headEnd/>
            <a:tailEnd/>
          </a:ln>
        </p:spPr>
        <p:txBody>
          <a:bodyPr/>
          <a:lstStyle/>
          <a:p>
            <a:fld id="{A8FCC7CB-3EC5-423A-9DE5-2771DBC7CF04}" type="slidenum">
              <a:rPr lang="en-US" smtClean="0">
                <a:latin typeface="Calibri" pitchFamily="84" charset="0"/>
                <a:ea typeface="ＭＳ Ｐゴシック" pitchFamily="84" charset="-128"/>
                <a:cs typeface="ＭＳ Ｐゴシック" pitchFamily="84" charset="-128"/>
              </a:rPr>
              <a:pPr/>
              <a:t>29</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xfrm>
            <a:off x="685800" y="4416425"/>
            <a:ext cx="5486400" cy="4413250"/>
          </a:xfrm>
          <a:noFill/>
        </p:spPr>
        <p:txBody>
          <a:bodyPr wrap="square" numCol="1" anchor="t" anchorCtr="0" compatLnSpc="1">
            <a:prstTxWarp prst="textNoShape">
              <a:avLst/>
            </a:prstTxWarp>
          </a:bodyPr>
          <a:lstStyle/>
          <a:p>
            <a:pPr eaLnBrk="1" hangingPunct="1"/>
            <a:endParaRPr lang="en-US" smtClean="0">
              <a:latin typeface="Arial" pitchFamily="84" charset="0"/>
            </a:endParaRPr>
          </a:p>
        </p:txBody>
      </p:sp>
      <p:sp>
        <p:nvSpPr>
          <p:cNvPr id="20483" name="Slide Number Placeholder 3"/>
          <p:cNvSpPr>
            <a:spLocks noGrp="1"/>
          </p:cNvSpPr>
          <p:nvPr>
            <p:ph type="sldNum" sz="quarter" idx="5"/>
          </p:nvPr>
        </p:nvSpPr>
        <p:spPr bwMode="auto">
          <a:noFill/>
          <a:ln>
            <a:miter lim="800000"/>
            <a:headEnd/>
            <a:tailEnd/>
          </a:ln>
        </p:spPr>
        <p:txBody>
          <a:bodyPr/>
          <a:lstStyle/>
          <a:p>
            <a:fld id="{91DCCBA4-7FAE-413F-AE39-A6E44F56E4F4}" type="slidenum">
              <a:rPr lang="en-AU">
                <a:latin typeface="Arial" pitchFamily="84" charset="0"/>
                <a:ea typeface="MS PGothic" charset="0"/>
                <a:cs typeface="MS PGothic" charset="0"/>
              </a:rPr>
              <a:pPr/>
              <a:t>3</a:t>
            </a:fld>
            <a:endParaRPr lang="en-AU">
              <a:latin typeface="Arial" pitchFamily="84" charset="0"/>
              <a:ea typeface="MS PGothic" charset="0"/>
              <a:cs typeface="MS PGothic"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75779" name="Slide Number Placeholder 3"/>
          <p:cNvSpPr>
            <a:spLocks noGrp="1"/>
          </p:cNvSpPr>
          <p:nvPr>
            <p:ph type="sldNum" sz="quarter" idx="5"/>
          </p:nvPr>
        </p:nvSpPr>
        <p:spPr bwMode="auto">
          <a:noFill/>
          <a:ln>
            <a:miter lim="800000"/>
            <a:headEnd/>
            <a:tailEnd/>
          </a:ln>
        </p:spPr>
        <p:txBody>
          <a:bodyPr/>
          <a:lstStyle/>
          <a:p>
            <a:fld id="{D6E3A28B-D436-45E3-95FB-6E0895AD68D5}" type="slidenum">
              <a:rPr lang="en-US" smtClean="0">
                <a:latin typeface="Calibri" pitchFamily="84" charset="0"/>
                <a:ea typeface="ＭＳ Ｐゴシック" pitchFamily="84" charset="-128"/>
                <a:cs typeface="ＭＳ Ｐゴシック" pitchFamily="84" charset="-128"/>
              </a:rPr>
              <a:pPr/>
              <a:t>30</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77827" name="Slide Number Placeholder 3"/>
          <p:cNvSpPr>
            <a:spLocks noGrp="1"/>
          </p:cNvSpPr>
          <p:nvPr>
            <p:ph type="sldNum" sz="quarter" idx="5"/>
          </p:nvPr>
        </p:nvSpPr>
        <p:spPr bwMode="auto">
          <a:noFill/>
          <a:ln>
            <a:miter lim="800000"/>
            <a:headEnd/>
            <a:tailEnd/>
          </a:ln>
        </p:spPr>
        <p:txBody>
          <a:bodyPr/>
          <a:lstStyle/>
          <a:p>
            <a:fld id="{7A0E01C4-A2A2-4421-ABE8-7C25940E1720}" type="slidenum">
              <a:rPr lang="en-US" smtClean="0">
                <a:latin typeface="Calibri" pitchFamily="84" charset="0"/>
                <a:ea typeface="ＭＳ Ｐゴシック" pitchFamily="84" charset="-128"/>
                <a:cs typeface="ＭＳ Ｐゴシック" pitchFamily="84" charset="-128"/>
              </a:rPr>
              <a:pPr/>
              <a:t>31</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79875" name="Slide Number Placeholder 3"/>
          <p:cNvSpPr>
            <a:spLocks noGrp="1"/>
          </p:cNvSpPr>
          <p:nvPr>
            <p:ph type="sldNum" sz="quarter" idx="5"/>
          </p:nvPr>
        </p:nvSpPr>
        <p:spPr bwMode="auto">
          <a:noFill/>
          <a:ln>
            <a:miter lim="800000"/>
            <a:headEnd/>
            <a:tailEnd/>
          </a:ln>
        </p:spPr>
        <p:txBody>
          <a:bodyPr/>
          <a:lstStyle/>
          <a:p>
            <a:fld id="{8C6434A7-6DCD-4A51-A11E-E90705AB71D1}" type="slidenum">
              <a:rPr lang="en-US" smtClean="0">
                <a:latin typeface="Calibri" pitchFamily="84" charset="0"/>
                <a:ea typeface="ＭＳ Ｐゴシック" pitchFamily="84" charset="-128"/>
                <a:cs typeface="ＭＳ Ｐゴシック" pitchFamily="84" charset="-128"/>
              </a:rPr>
              <a:pPr/>
              <a:t>32</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1" name="Rectangle 2"/>
          <p:cNvSpPr>
            <a:spLocks noGrp="1" noChangeArrowheads="1"/>
          </p:cNvSpPr>
          <p:nvPr>
            <p:ph type="hdr" sz="quarter"/>
          </p:nvPr>
        </p:nvSpPr>
        <p:spPr bwMode="auto">
          <a:noFill/>
          <a:ln>
            <a:miter lim="800000"/>
            <a:headEnd/>
            <a:tailEnd/>
          </a:ln>
        </p:spPr>
        <p:txBody>
          <a:bodyPr/>
          <a:lstStyle/>
          <a:p>
            <a:r>
              <a:rPr lang="en-US">
                <a:latin typeface="Calibri" pitchFamily="84" charset="0"/>
                <a:ea typeface="ＭＳ Ｐゴシック" pitchFamily="84" charset="-128"/>
                <a:cs typeface="ＭＳ Ｐゴシック" pitchFamily="84" charset="-128"/>
              </a:rPr>
              <a:t>Copyright by John Wiley and Sons, 2006</a:t>
            </a:r>
          </a:p>
        </p:txBody>
      </p:sp>
      <p:sp>
        <p:nvSpPr>
          <p:cNvPr id="819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69" name="Rectangle 2"/>
          <p:cNvSpPr>
            <a:spLocks noGrp="1" noChangeArrowheads="1"/>
          </p:cNvSpPr>
          <p:nvPr>
            <p:ph type="hdr" sz="quarter"/>
          </p:nvPr>
        </p:nvSpPr>
        <p:spPr bwMode="auto">
          <a:noFill/>
          <a:ln>
            <a:miter lim="800000"/>
            <a:headEnd/>
            <a:tailEnd/>
          </a:ln>
        </p:spPr>
        <p:txBody>
          <a:bodyPr/>
          <a:lstStyle/>
          <a:p>
            <a:r>
              <a:rPr lang="en-US">
                <a:latin typeface="Calibri" pitchFamily="84" charset="0"/>
                <a:ea typeface="ＭＳ Ｐゴシック" pitchFamily="84" charset="-128"/>
                <a:cs typeface="ＭＳ Ｐゴシック" pitchFamily="84" charset="-128"/>
              </a:rPr>
              <a:t>Copyright by John Wiley and Sons, 2006</a:t>
            </a:r>
          </a:p>
        </p:txBody>
      </p:sp>
      <p:sp>
        <p:nvSpPr>
          <p:cNvPr id="839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39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7" name="Rectangle 2"/>
          <p:cNvSpPr>
            <a:spLocks noGrp="1" noChangeArrowheads="1"/>
          </p:cNvSpPr>
          <p:nvPr>
            <p:ph type="hdr" sz="quarter"/>
          </p:nvPr>
        </p:nvSpPr>
        <p:spPr bwMode="auto">
          <a:noFill/>
          <a:ln>
            <a:miter lim="800000"/>
            <a:headEnd/>
            <a:tailEnd/>
          </a:ln>
        </p:spPr>
        <p:txBody>
          <a:bodyPr/>
          <a:lstStyle/>
          <a:p>
            <a:r>
              <a:rPr lang="en-US">
                <a:latin typeface="Calibri" pitchFamily="84" charset="0"/>
                <a:ea typeface="ＭＳ Ｐゴシック" pitchFamily="84" charset="-128"/>
                <a:cs typeface="ＭＳ Ｐゴシック" pitchFamily="84" charset="-128"/>
              </a:rPr>
              <a:t>Copyright by John Wiley and Sons, 2006</a:t>
            </a:r>
          </a:p>
        </p:txBody>
      </p:sp>
      <p:sp>
        <p:nvSpPr>
          <p:cNvPr id="86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i="1" smtClean="0"/>
              <a:t>- Security Parameters Index</a:t>
            </a:r>
            <a:r>
              <a:rPr lang="en-US" smtClean="0"/>
              <a:t> (32 bits) Arbitrary value which is used (together with the source IP address) to identify the </a:t>
            </a:r>
            <a:r>
              <a:rPr lang="en-US" smtClean="0">
                <a:hlinkClick r:id="rId3" tooltip="Security association"/>
              </a:rPr>
              <a:t>security association</a:t>
            </a:r>
            <a:r>
              <a:rPr lang="en-US" smtClean="0"/>
              <a:t> of the sending party.</a:t>
            </a:r>
          </a:p>
          <a:p>
            <a:pPr eaLnBrk="1" hangingPunct="1"/>
            <a:r>
              <a:rPr lang="en-US" i="1" smtClean="0"/>
              <a:t>- Sequence Number</a:t>
            </a:r>
            <a:r>
              <a:rPr lang="en-US" smtClean="0"/>
              <a:t> (32 bits) A </a:t>
            </a:r>
            <a:r>
              <a:rPr lang="en-US" smtClean="0">
                <a:hlinkClick r:id="rId4" tooltip="Monotonic"/>
              </a:rPr>
              <a:t>monotonically</a:t>
            </a:r>
            <a:r>
              <a:rPr lang="en-US" smtClean="0"/>
              <a:t> increasing sequence number (incremented by 1 for every packet sent) to protect against </a:t>
            </a:r>
            <a:r>
              <a:rPr lang="en-US" smtClean="0">
                <a:hlinkClick r:id="rId5" tooltip="Replay attack"/>
              </a:rPr>
              <a:t>replay attacks</a:t>
            </a:r>
            <a:r>
              <a:rPr lang="en-US" smtClean="0"/>
              <a:t>. There is a separate counter kept for every security association.</a:t>
            </a:r>
          </a:p>
          <a:p>
            <a:pPr eaLnBrk="1" hangingPunct="1"/>
            <a:r>
              <a:rPr lang="en-US" i="1" smtClean="0"/>
              <a:t>- Payload data</a:t>
            </a:r>
            <a:r>
              <a:rPr lang="en-US" smtClean="0"/>
              <a:t> (variable) The protected contents of the original IP packet, including any data used to protect the contents (e.g. an Initialisation Vector for the cryptographic algorithm). The type of content that was protected is indicated by the </a:t>
            </a:r>
            <a:r>
              <a:rPr lang="en-US" i="1" smtClean="0"/>
              <a:t>Next Header</a:t>
            </a:r>
            <a:r>
              <a:rPr lang="en-US" smtClean="0"/>
              <a:t> field.</a:t>
            </a:r>
          </a:p>
          <a:p>
            <a:pPr eaLnBrk="1" hangingPunct="1"/>
            <a:r>
              <a:rPr lang="en-US" i="1" smtClean="0"/>
              <a:t>- Padding</a:t>
            </a:r>
            <a:r>
              <a:rPr lang="en-US" smtClean="0"/>
              <a:t> (0-255 octets) Padding for encryption, to extend the payload data to a size that fits the encryption's </a:t>
            </a:r>
            <a:r>
              <a:rPr lang="en-US" smtClean="0">
                <a:hlinkClick r:id="rId6" tooltip="Block cypher"/>
              </a:rPr>
              <a:t>cypher</a:t>
            </a:r>
            <a:r>
              <a:rPr lang="en-US" smtClean="0"/>
              <a:t> block size, and to align the next field.</a:t>
            </a:r>
            <a:r>
              <a:rPr lang="en-US" i="1" smtClean="0"/>
              <a:t>Pad Length</a:t>
            </a:r>
            <a:r>
              <a:rPr lang="en-US" smtClean="0"/>
              <a:t> (8 bits) Size of the padding in octets.</a:t>
            </a:r>
          </a:p>
          <a:p>
            <a:pPr eaLnBrk="1" hangingPunct="1"/>
            <a:r>
              <a:rPr lang="en-US" i="1" smtClean="0"/>
              <a:t>- Next Header</a:t>
            </a:r>
            <a:r>
              <a:rPr lang="en-US" smtClean="0"/>
              <a:t> (8 bits) Type of the next header. The value is taken from the </a:t>
            </a:r>
            <a:r>
              <a:rPr lang="en-US" smtClean="0">
                <a:hlinkClick r:id="rId7" tooltip="List of IP protocol numbers"/>
              </a:rPr>
              <a:t>list of IP protocol numbers</a:t>
            </a:r>
            <a:r>
              <a:rPr lang="en-US" smtClean="0"/>
              <a:t>.</a:t>
            </a:r>
          </a:p>
          <a:p>
            <a:pPr eaLnBrk="1" hangingPunct="1"/>
            <a:r>
              <a:rPr lang="en-US" i="1" smtClean="0"/>
              <a:t>- Integrity Check Value</a:t>
            </a:r>
            <a:r>
              <a:rPr lang="en-US" smtClean="0"/>
              <a:t> (multiple of 32 bits) Variable length check value. It may contain padding to align the field to an 8-octet boundary for </a:t>
            </a:r>
            <a:r>
              <a:rPr lang="en-US" smtClean="0">
                <a:hlinkClick r:id="rId8" tooltip="IPv6"/>
              </a:rPr>
              <a:t>IPv6</a:t>
            </a:r>
            <a:r>
              <a:rPr lang="en-US" smtClean="0"/>
              <a:t>, or a 4-octet boundary for </a:t>
            </a:r>
            <a:r>
              <a:rPr lang="en-US" smtClean="0">
                <a:hlinkClick r:id="rId9" tooltip="IPv4"/>
              </a:rPr>
              <a:t>IPv4</a:t>
            </a:r>
            <a:r>
              <a:rPr lang="en-US" smtClean="0"/>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5" name="Rectangle 2"/>
          <p:cNvSpPr>
            <a:spLocks noGrp="1" noChangeArrowheads="1"/>
          </p:cNvSpPr>
          <p:nvPr>
            <p:ph type="hdr" sz="quarter"/>
          </p:nvPr>
        </p:nvSpPr>
        <p:spPr bwMode="auto">
          <a:noFill/>
          <a:ln>
            <a:miter lim="800000"/>
            <a:headEnd/>
            <a:tailEnd/>
          </a:ln>
        </p:spPr>
        <p:txBody>
          <a:bodyPr/>
          <a:lstStyle/>
          <a:p>
            <a:r>
              <a:rPr lang="en-US">
                <a:latin typeface="Calibri" pitchFamily="84" charset="0"/>
                <a:ea typeface="ＭＳ Ｐゴシック" pitchFamily="84" charset="-128"/>
                <a:cs typeface="ＭＳ Ｐゴシック" pitchFamily="84" charset="-128"/>
              </a:rPr>
              <a:t>Copyright by John Wiley and Sons, 2006</a:t>
            </a:r>
          </a:p>
        </p:txBody>
      </p:sp>
      <p:sp>
        <p:nvSpPr>
          <p:cNvPr id="880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80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8178" name="Placeholder 2"/>
          <p:cNvSpPr>
            <a:spLocks noGrp="1" noRot="1" noChangeAspect="1"/>
          </p:cNvSpPr>
          <p:nvPr>
            <p:ph type="sldImg"/>
          </p:nvPr>
        </p:nvSpPr>
        <p:spPr bwMode="auto">
          <a:noFill/>
          <a:ln>
            <a:solidFill>
              <a:srgbClr val="000000"/>
            </a:solidFill>
            <a:miter lim="800000"/>
            <a:headEnd/>
            <a:tailEnd/>
          </a:ln>
        </p:spPr>
      </p:sp>
      <p:sp>
        <p:nvSpPr>
          <p:cNvPr id="178179" name="Placeholder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p:spPr>
      </p:sp>
      <p:sp>
        <p:nvSpPr>
          <p:cNvPr id="911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91139" name="Slide Number Placeholder 3"/>
          <p:cNvSpPr>
            <a:spLocks noGrp="1"/>
          </p:cNvSpPr>
          <p:nvPr>
            <p:ph type="sldNum" sz="quarter" idx="5"/>
          </p:nvPr>
        </p:nvSpPr>
        <p:spPr bwMode="auto">
          <a:noFill/>
          <a:ln>
            <a:miter lim="800000"/>
            <a:headEnd/>
            <a:tailEnd/>
          </a:ln>
        </p:spPr>
        <p:txBody>
          <a:bodyPr/>
          <a:lstStyle/>
          <a:p>
            <a:fld id="{CB60F09B-2C02-4B70-86B9-33B72588593F}" type="slidenum">
              <a:rPr lang="en-US" smtClean="0">
                <a:latin typeface="Calibri" pitchFamily="84" charset="0"/>
                <a:ea typeface="ＭＳ Ｐゴシック" pitchFamily="84" charset="-128"/>
                <a:cs typeface="ＭＳ Ｐゴシック" pitchFamily="84" charset="-128"/>
              </a:rPr>
              <a:pPr/>
              <a:t>38</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5" name="Rectangle 2"/>
          <p:cNvSpPr>
            <a:spLocks noGrp="1" noChangeArrowheads="1"/>
          </p:cNvSpPr>
          <p:nvPr>
            <p:ph type="hdr" sz="quarter"/>
          </p:nvPr>
        </p:nvSpPr>
        <p:spPr bwMode="auto">
          <a:noFill/>
          <a:ln>
            <a:miter lim="800000"/>
            <a:headEnd/>
            <a:tailEnd/>
          </a:ln>
        </p:spPr>
        <p:txBody>
          <a:bodyPr/>
          <a:lstStyle/>
          <a:p>
            <a:r>
              <a:rPr lang="en-US">
                <a:latin typeface="Calibri" pitchFamily="84" charset="0"/>
                <a:ea typeface="ＭＳ Ｐゴシック" pitchFamily="84" charset="-128"/>
                <a:cs typeface="ＭＳ Ｐゴシック" pitchFamily="84" charset="-128"/>
              </a:rPr>
              <a:t>Copyright by John Wiley and Sons, 2006</a:t>
            </a:r>
          </a:p>
        </p:txBody>
      </p:sp>
      <p:sp>
        <p:nvSpPr>
          <p:cNvPr id="9318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318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22531" name="Slide Number Placeholder 3"/>
          <p:cNvSpPr>
            <a:spLocks noGrp="1"/>
          </p:cNvSpPr>
          <p:nvPr>
            <p:ph type="sldNum" sz="quarter" idx="5"/>
          </p:nvPr>
        </p:nvSpPr>
        <p:spPr bwMode="auto">
          <a:noFill/>
          <a:ln>
            <a:miter lim="800000"/>
            <a:headEnd/>
            <a:tailEnd/>
          </a:ln>
        </p:spPr>
        <p:txBody>
          <a:bodyPr/>
          <a:lstStyle/>
          <a:p>
            <a:fld id="{D7B78BDD-3DD0-4A0A-A849-5612AB869B17}" type="slidenum">
              <a:rPr lang="en-US" smtClean="0">
                <a:latin typeface="Calibri" pitchFamily="84" charset="0"/>
                <a:ea typeface="ＭＳ Ｐゴシック" pitchFamily="84" charset="-128"/>
                <a:cs typeface="ＭＳ Ｐゴシック" pitchFamily="84" charset="-128"/>
              </a:rPr>
              <a:pPr/>
              <a:t>4</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p:spPr>
      </p:sp>
      <p:sp>
        <p:nvSpPr>
          <p:cNvPr id="952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95235" name="Slide Number Placeholder 3"/>
          <p:cNvSpPr>
            <a:spLocks noGrp="1"/>
          </p:cNvSpPr>
          <p:nvPr>
            <p:ph type="sldNum" sz="quarter" idx="5"/>
          </p:nvPr>
        </p:nvSpPr>
        <p:spPr bwMode="auto">
          <a:noFill/>
          <a:ln>
            <a:miter lim="800000"/>
            <a:headEnd/>
            <a:tailEnd/>
          </a:ln>
        </p:spPr>
        <p:txBody>
          <a:bodyPr/>
          <a:lstStyle/>
          <a:p>
            <a:fld id="{FD433AC9-176F-4BEC-A0E8-24D881171974}" type="slidenum">
              <a:rPr lang="en-US" smtClean="0">
                <a:latin typeface="Calibri" pitchFamily="84" charset="0"/>
                <a:ea typeface="ＭＳ Ｐゴシック" pitchFamily="84" charset="-128"/>
                <a:cs typeface="ＭＳ Ｐゴシック" pitchFamily="84" charset="-128"/>
              </a:rPr>
              <a:pPr/>
              <a:t>40</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1" name="Rectangle 2"/>
          <p:cNvSpPr>
            <a:spLocks noGrp="1" noChangeArrowheads="1"/>
          </p:cNvSpPr>
          <p:nvPr>
            <p:ph type="hdr" sz="quarter"/>
          </p:nvPr>
        </p:nvSpPr>
        <p:spPr bwMode="auto">
          <a:noFill/>
          <a:ln>
            <a:miter lim="800000"/>
            <a:headEnd/>
            <a:tailEnd/>
          </a:ln>
        </p:spPr>
        <p:txBody>
          <a:bodyPr/>
          <a:lstStyle/>
          <a:p>
            <a:r>
              <a:rPr lang="en-US">
                <a:latin typeface="Calibri" pitchFamily="84" charset="0"/>
                <a:ea typeface="ＭＳ Ｐゴシック" pitchFamily="84" charset="-128"/>
                <a:cs typeface="ＭＳ Ｐゴシック" pitchFamily="84" charset="-128"/>
              </a:rPr>
              <a:t>Copyright by John Wiley and Sons, 2006</a:t>
            </a:r>
          </a:p>
        </p:txBody>
      </p:sp>
      <p:sp>
        <p:nvSpPr>
          <p:cNvPr id="972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72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hlinkClick r:id="rId3"/>
              </a:rPr>
              <a:t>* http://en.wikipedia.org/wiki/Internet_Key_Exchange</a:t>
            </a:r>
            <a:endParaRPr lang="en-US" smtClean="0"/>
          </a:p>
          <a:p>
            <a:pPr eaLnBrk="1" hangingPunct="1"/>
            <a:r>
              <a:rPr lang="en-US" smtClean="0"/>
              <a:t>IKE consists of two phases: phase 1 and phase 2.</a:t>
            </a:r>
            <a:r>
              <a:rPr lang="en-US" baseline="30000" smtClean="0">
                <a:hlinkClick r:id="rId4"/>
              </a:rPr>
              <a:t>[10]</a:t>
            </a:r>
            <a:endParaRPr lang="en-US" smtClean="0"/>
          </a:p>
          <a:p>
            <a:pPr eaLnBrk="1" hangingPunct="1"/>
            <a:endParaRPr lang="en-US" smtClean="0"/>
          </a:p>
          <a:p>
            <a:pPr eaLnBrk="1" hangingPunct="1"/>
            <a:r>
              <a:rPr lang="en-US" smtClean="0"/>
              <a:t>IKE phase 1's purpose is to establish a secure authenticated communication channel by using the </a:t>
            </a:r>
            <a:r>
              <a:rPr lang="en-US" smtClean="0">
                <a:hlinkClick r:id="rId5" tooltip="Diffie–Hellman key exchange"/>
              </a:rPr>
              <a:t>Diffie–Hellman key exchange</a:t>
            </a:r>
            <a:r>
              <a:rPr lang="en-US" smtClean="0"/>
              <a:t> algorithm to generate a shared secret key to encrypt further IKE communications. This negotiation results in one single bi-directional </a:t>
            </a:r>
            <a:r>
              <a:rPr lang="en-US" smtClean="0">
                <a:hlinkClick r:id="rId6" tooltip="ISAKMP"/>
              </a:rPr>
              <a:t>ISAKMP</a:t>
            </a:r>
            <a:r>
              <a:rPr lang="en-US" smtClean="0"/>
              <a:t> </a:t>
            </a:r>
            <a:r>
              <a:rPr lang="en-US" smtClean="0">
                <a:hlinkClick r:id="rId7" tooltip="Security Association"/>
              </a:rPr>
              <a:t>Security Association</a:t>
            </a:r>
            <a:r>
              <a:rPr lang="en-US" smtClean="0"/>
              <a:t> (SA).</a:t>
            </a:r>
            <a:r>
              <a:rPr lang="en-US" baseline="30000" smtClean="0">
                <a:hlinkClick r:id="rId8"/>
              </a:rPr>
              <a:t>[11]</a:t>
            </a:r>
            <a:r>
              <a:rPr lang="en-US" smtClean="0"/>
              <a:t> The authentication can be performed using either pre-shared key (shared secret), signatures, or public key encryption.</a:t>
            </a:r>
            <a:r>
              <a:rPr lang="en-US" baseline="30000" smtClean="0">
                <a:hlinkClick r:id="rId9"/>
              </a:rPr>
              <a:t>[12]</a:t>
            </a:r>
            <a:r>
              <a:rPr lang="en-US" smtClean="0"/>
              <a:t> Phase 1 operates in either Main Mode or Aggressive Mode. Main Mode protects the identity of the peers; Aggressive Mode does not.</a:t>
            </a:r>
            <a:r>
              <a:rPr lang="en-US" baseline="30000" smtClean="0">
                <a:hlinkClick r:id="rId4"/>
              </a:rPr>
              <a:t>[10]</a:t>
            </a:r>
            <a:r>
              <a:rPr lang="en-US" baseline="30000" smtClean="0"/>
              <a:t> </a:t>
            </a:r>
          </a:p>
          <a:p>
            <a:pPr eaLnBrk="1" hangingPunct="1"/>
            <a:endParaRPr lang="en-US" smtClean="0"/>
          </a:p>
          <a:p>
            <a:pPr eaLnBrk="1" hangingPunct="1"/>
            <a:r>
              <a:rPr lang="en-US" smtClean="0"/>
              <a:t>During IKE phase 2, the IKE peers use the secure channel established in Phase 1 to negotiate Security Associations on behalf of other services like </a:t>
            </a:r>
            <a:r>
              <a:rPr lang="en-US" smtClean="0">
                <a:hlinkClick r:id="rId10" tooltip="IPsec"/>
              </a:rPr>
              <a:t>IPsec</a:t>
            </a:r>
            <a:r>
              <a:rPr lang="en-US" smtClean="0"/>
              <a:t>. The negotiation results in a minimum of two unidirectional security associations (one inbound and one outbound).</a:t>
            </a:r>
            <a:r>
              <a:rPr lang="en-US" baseline="30000" smtClean="0">
                <a:hlinkClick r:id="rId11"/>
              </a:rPr>
              <a:t>[13]</a:t>
            </a:r>
            <a:r>
              <a:rPr lang="en-US" smtClean="0"/>
              <a:t> Phase 2 operates only in Quick Mode.</a:t>
            </a:r>
            <a:r>
              <a:rPr lang="en-US" baseline="30000" smtClean="0">
                <a:hlinkClick r:id="rId4"/>
              </a:rPr>
              <a:t>[10]</a:t>
            </a:r>
            <a:endParaRPr lang="en-US" smtClean="0"/>
          </a:p>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p:spPr>
      </p:sp>
      <p:sp>
        <p:nvSpPr>
          <p:cNvPr id="993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hlinkClick r:id="rId3"/>
              </a:rPr>
              <a:t>http://www.sersc.org/journals/IJAST/vol8/2.pdf</a:t>
            </a:r>
            <a:endParaRPr lang="en-US" smtClean="0"/>
          </a:p>
          <a:p>
            <a:pPr eaLnBrk="1" hangingPunct="1"/>
            <a:r>
              <a:rPr lang="en-US" smtClean="0">
                <a:hlinkClick r:id="rId4"/>
              </a:rPr>
              <a:t>http://www.sans.org/reading_room/whitepapers/vpns/vulnerabilitys-ipsec-discussion-weaknesses-ipsec-implementation-pro_760</a:t>
            </a:r>
            <a:endParaRPr lang="en-US" smtClean="0"/>
          </a:p>
          <a:p>
            <a:pPr eaLnBrk="1" hangingPunct="1"/>
            <a:endParaRPr lang="en-US" smtClean="0"/>
          </a:p>
        </p:txBody>
      </p:sp>
      <p:sp>
        <p:nvSpPr>
          <p:cNvPr id="99331" name="Slide Number Placeholder 3"/>
          <p:cNvSpPr>
            <a:spLocks noGrp="1"/>
          </p:cNvSpPr>
          <p:nvPr>
            <p:ph type="sldNum" sz="quarter" idx="5"/>
          </p:nvPr>
        </p:nvSpPr>
        <p:spPr bwMode="auto">
          <a:noFill/>
          <a:ln>
            <a:miter lim="800000"/>
            <a:headEnd/>
            <a:tailEnd/>
          </a:ln>
        </p:spPr>
        <p:txBody>
          <a:bodyPr/>
          <a:lstStyle/>
          <a:p>
            <a:fld id="{6A878E81-021E-44A3-8E18-F2CD09787B57}" type="slidenum">
              <a:rPr lang="en-US" smtClean="0">
                <a:latin typeface="Calibri" pitchFamily="84" charset="0"/>
                <a:ea typeface="ＭＳ Ｐゴシック" pitchFamily="84" charset="-128"/>
                <a:cs typeface="ＭＳ Ｐゴシック" pitchFamily="84" charset="-128"/>
              </a:rPr>
              <a:pPr/>
              <a:t>42</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p:spPr>
      </p:sp>
      <p:sp>
        <p:nvSpPr>
          <p:cNvPr id="1013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01379" name="Slide Number Placeholder 3"/>
          <p:cNvSpPr>
            <a:spLocks noGrp="1"/>
          </p:cNvSpPr>
          <p:nvPr>
            <p:ph type="sldNum" sz="quarter" idx="5"/>
          </p:nvPr>
        </p:nvSpPr>
        <p:spPr bwMode="auto">
          <a:noFill/>
          <a:ln>
            <a:miter lim="800000"/>
            <a:headEnd/>
            <a:tailEnd/>
          </a:ln>
        </p:spPr>
        <p:txBody>
          <a:bodyPr/>
          <a:lstStyle/>
          <a:p>
            <a:fld id="{A4E2D400-163C-4F4E-A5FA-B6388BCC765D}" type="slidenum">
              <a:rPr lang="en-US" smtClean="0">
                <a:latin typeface="Calibri" pitchFamily="84" charset="0"/>
                <a:ea typeface="ＭＳ Ｐゴシック" pitchFamily="84" charset="-128"/>
                <a:cs typeface="ＭＳ Ｐゴシック" pitchFamily="84" charset="-128"/>
              </a:rPr>
              <a:pPr/>
              <a:t>43</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p:spPr>
      </p:sp>
      <p:sp>
        <p:nvSpPr>
          <p:cNvPr id="103426"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buFontTx/>
              <a:buChar char="-"/>
            </a:pPr>
            <a:endParaRPr lang="en-US" smtClean="0"/>
          </a:p>
        </p:txBody>
      </p:sp>
      <p:sp>
        <p:nvSpPr>
          <p:cNvPr id="103427" name="Slide Number Placeholder 3"/>
          <p:cNvSpPr>
            <a:spLocks noGrp="1"/>
          </p:cNvSpPr>
          <p:nvPr>
            <p:ph type="sldNum" sz="quarter" idx="5"/>
          </p:nvPr>
        </p:nvSpPr>
        <p:spPr bwMode="auto">
          <a:noFill/>
          <a:ln>
            <a:miter lim="800000"/>
            <a:headEnd/>
            <a:tailEnd/>
          </a:ln>
        </p:spPr>
        <p:txBody>
          <a:bodyPr/>
          <a:lstStyle/>
          <a:p>
            <a:fld id="{53C5A615-6EC1-4DEE-9445-469BF0A51966}" type="slidenum">
              <a:rPr lang="en-US" smtClean="0">
                <a:latin typeface="Calibri" pitchFamily="84" charset="0"/>
                <a:ea typeface="ＭＳ Ｐゴシック" pitchFamily="84" charset="-128"/>
                <a:cs typeface="ＭＳ Ｐゴシック" pitchFamily="84" charset="-128"/>
              </a:rPr>
              <a:pPr/>
              <a:t>44</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p:spPr>
      </p:sp>
      <p:sp>
        <p:nvSpPr>
          <p:cNvPr id="105474"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buFontTx/>
              <a:buChar char="-"/>
            </a:pPr>
            <a:endParaRPr lang="en-US"/>
          </a:p>
        </p:txBody>
      </p:sp>
      <p:sp>
        <p:nvSpPr>
          <p:cNvPr id="105475" name="Slide Number Placeholder 3"/>
          <p:cNvSpPr>
            <a:spLocks noGrp="1"/>
          </p:cNvSpPr>
          <p:nvPr>
            <p:ph type="sldNum" sz="quarter" idx="5"/>
          </p:nvPr>
        </p:nvSpPr>
        <p:spPr bwMode="auto">
          <a:noFill/>
          <a:ln>
            <a:miter lim="800000"/>
            <a:headEnd/>
            <a:tailEnd/>
          </a:ln>
        </p:spPr>
        <p:txBody>
          <a:bodyPr/>
          <a:lstStyle/>
          <a:p>
            <a:fld id="{D14DA66C-274E-4765-BB9B-DDE094FB6AFB}" type="slidenum">
              <a:rPr lang="en-US" smtClean="0">
                <a:latin typeface="Calibri" pitchFamily="84" charset="0"/>
                <a:ea typeface="ＭＳ Ｐゴシック" pitchFamily="84" charset="-128"/>
                <a:cs typeface="ＭＳ Ｐゴシック" pitchFamily="84" charset="-128"/>
              </a:rPr>
              <a:pPr/>
              <a:t>45</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p:spPr>
      </p:sp>
      <p:sp>
        <p:nvSpPr>
          <p:cNvPr id="1075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07523" name="Slide Number Placeholder 3"/>
          <p:cNvSpPr>
            <a:spLocks noGrp="1"/>
          </p:cNvSpPr>
          <p:nvPr>
            <p:ph type="sldNum" sz="quarter" idx="5"/>
          </p:nvPr>
        </p:nvSpPr>
        <p:spPr bwMode="auto">
          <a:noFill/>
          <a:ln>
            <a:miter lim="800000"/>
            <a:headEnd/>
            <a:tailEnd/>
          </a:ln>
        </p:spPr>
        <p:txBody>
          <a:bodyPr/>
          <a:lstStyle/>
          <a:p>
            <a:fld id="{A0022847-66E1-4B84-B5C2-22336A51C094}" type="slidenum">
              <a:rPr lang="en-US" smtClean="0">
                <a:latin typeface="Calibri" pitchFamily="84" charset="0"/>
                <a:ea typeface="ＭＳ Ｐゴシック" pitchFamily="84" charset="-128"/>
                <a:cs typeface="ＭＳ Ｐゴシック" pitchFamily="84" charset="-128"/>
              </a:rPr>
              <a:pPr/>
              <a:t>46</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a:bodyPr>
          <a:lstStyle/>
          <a:p>
            <a:pPr eaLnBrk="1" hangingPunct="1">
              <a:defRPr/>
            </a:pPr>
            <a:endParaRPr lang="en-US" dirty="0">
              <a:ea typeface="+mn-ea"/>
              <a:cs typeface="+mn-cs"/>
            </a:endParaRPr>
          </a:p>
        </p:txBody>
      </p:sp>
      <p:sp>
        <p:nvSpPr>
          <p:cNvPr id="109571" name="Slide Number Placeholder 3"/>
          <p:cNvSpPr>
            <a:spLocks noGrp="1"/>
          </p:cNvSpPr>
          <p:nvPr>
            <p:ph type="sldNum" sz="quarter" idx="5"/>
          </p:nvPr>
        </p:nvSpPr>
        <p:spPr bwMode="auto">
          <a:noFill/>
          <a:ln>
            <a:miter lim="800000"/>
            <a:headEnd/>
            <a:tailEnd/>
          </a:ln>
        </p:spPr>
        <p:txBody>
          <a:bodyPr/>
          <a:lstStyle/>
          <a:p>
            <a:fld id="{F0546A85-96D1-42FC-9B60-5C7212046F56}" type="slidenum">
              <a:rPr lang="en-US" smtClean="0">
                <a:latin typeface="Calibri" pitchFamily="84" charset="0"/>
                <a:ea typeface="ＭＳ Ｐゴシック" pitchFamily="84" charset="-128"/>
                <a:cs typeface="ＭＳ Ｐゴシック" pitchFamily="84" charset="-128"/>
              </a:rPr>
              <a:pPr/>
              <a:t>47</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p:spPr>
      </p:sp>
      <p:sp>
        <p:nvSpPr>
          <p:cNvPr id="1116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11619" name="Slide Number Placeholder 3"/>
          <p:cNvSpPr>
            <a:spLocks noGrp="1"/>
          </p:cNvSpPr>
          <p:nvPr>
            <p:ph type="sldNum" sz="quarter" idx="5"/>
          </p:nvPr>
        </p:nvSpPr>
        <p:spPr bwMode="auto">
          <a:noFill/>
          <a:ln>
            <a:miter lim="800000"/>
            <a:headEnd/>
            <a:tailEnd/>
          </a:ln>
        </p:spPr>
        <p:txBody>
          <a:bodyPr/>
          <a:lstStyle/>
          <a:p>
            <a:fld id="{F2A704FC-B3EA-408F-985E-530279C7731E}" type="slidenum">
              <a:rPr lang="en-US" smtClean="0">
                <a:latin typeface="Calibri" pitchFamily="84" charset="0"/>
                <a:ea typeface="ＭＳ Ｐゴシック" pitchFamily="84" charset="-128"/>
                <a:cs typeface="ＭＳ Ｐゴシック" pitchFamily="84" charset="-128"/>
              </a:rPr>
              <a:pPr/>
              <a:t>48</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77500" lnSpcReduction="20000"/>
          </a:bodyPr>
          <a:lstStyle/>
          <a:p>
            <a:pPr eaLnBrk="1" hangingPunct="1">
              <a:defRPr/>
            </a:pPr>
            <a:endParaRPr lang="en-US" dirty="0">
              <a:ea typeface="+mn-ea"/>
              <a:cs typeface="+mn-cs"/>
            </a:endParaRPr>
          </a:p>
        </p:txBody>
      </p:sp>
      <p:sp>
        <p:nvSpPr>
          <p:cNvPr id="113667" name="Slide Number Placeholder 3"/>
          <p:cNvSpPr>
            <a:spLocks noGrp="1"/>
          </p:cNvSpPr>
          <p:nvPr>
            <p:ph type="sldNum" sz="quarter" idx="5"/>
          </p:nvPr>
        </p:nvSpPr>
        <p:spPr bwMode="auto">
          <a:noFill/>
          <a:ln>
            <a:miter lim="800000"/>
            <a:headEnd/>
            <a:tailEnd/>
          </a:ln>
        </p:spPr>
        <p:txBody>
          <a:bodyPr/>
          <a:lstStyle/>
          <a:p>
            <a:fld id="{220E87AA-4B6C-4EC8-B972-35DFFE1F0206}" type="slidenum">
              <a:rPr lang="en-US" smtClean="0">
                <a:latin typeface="Calibri" pitchFamily="84" charset="0"/>
                <a:ea typeface="ＭＳ Ｐゴシック" pitchFamily="84" charset="-128"/>
                <a:cs typeface="ＭＳ Ｐゴシック" pitchFamily="84" charset="-128"/>
              </a:rPr>
              <a:pPr/>
              <a:t>49</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buFontTx/>
              <a:buChar char="-"/>
            </a:pPr>
            <a:endParaRPr lang="en-US"/>
          </a:p>
        </p:txBody>
      </p:sp>
      <p:sp>
        <p:nvSpPr>
          <p:cNvPr id="24579" name="Slide Number Placeholder 3"/>
          <p:cNvSpPr>
            <a:spLocks noGrp="1"/>
          </p:cNvSpPr>
          <p:nvPr>
            <p:ph type="sldNum" sz="quarter" idx="5"/>
          </p:nvPr>
        </p:nvSpPr>
        <p:spPr bwMode="auto">
          <a:noFill/>
          <a:ln>
            <a:miter lim="800000"/>
            <a:headEnd/>
            <a:tailEnd/>
          </a:ln>
        </p:spPr>
        <p:txBody>
          <a:bodyPr/>
          <a:lstStyle/>
          <a:p>
            <a:fld id="{60E57991-3FDC-4F13-8F1D-AD84A9010ADD}" type="slidenum">
              <a:rPr lang="en-US" smtClean="0">
                <a:latin typeface="Calibri" pitchFamily="84" charset="0"/>
                <a:ea typeface="ＭＳ Ｐゴシック" pitchFamily="84" charset="-128"/>
                <a:cs typeface="ＭＳ Ｐゴシック" pitchFamily="84" charset="-128"/>
              </a:rPr>
              <a:pPr/>
              <a:t>5</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p:spPr>
      </p:sp>
      <p:sp>
        <p:nvSpPr>
          <p:cNvPr id="1157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15715" name="Slide Number Placeholder 3"/>
          <p:cNvSpPr>
            <a:spLocks noGrp="1"/>
          </p:cNvSpPr>
          <p:nvPr>
            <p:ph type="sldNum" sz="quarter" idx="5"/>
          </p:nvPr>
        </p:nvSpPr>
        <p:spPr bwMode="auto">
          <a:noFill/>
          <a:ln>
            <a:miter lim="800000"/>
            <a:headEnd/>
            <a:tailEnd/>
          </a:ln>
        </p:spPr>
        <p:txBody>
          <a:bodyPr/>
          <a:lstStyle/>
          <a:p>
            <a:fld id="{E914AF39-A5F1-4E06-B5DE-BFDAD6A8FBF5}" type="slidenum">
              <a:rPr lang="en-US" smtClean="0">
                <a:latin typeface="Calibri" pitchFamily="84" charset="0"/>
                <a:ea typeface="ＭＳ Ｐゴシック" pitchFamily="84" charset="-128"/>
                <a:cs typeface="ＭＳ Ｐゴシック" pitchFamily="84" charset="-128"/>
              </a:rPr>
              <a:pPr/>
              <a:t>50</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p:spPr>
      </p:sp>
      <p:sp>
        <p:nvSpPr>
          <p:cNvPr id="117762" name="Notes Placeholder 2"/>
          <p:cNvSpPr>
            <a:spLocks noGrp="1"/>
          </p:cNvSpPr>
          <p:nvPr>
            <p:ph type="body" idx="1"/>
          </p:nvPr>
        </p:nvSpPr>
        <p:spPr bwMode="auto">
          <a:noFill/>
        </p:spPr>
        <p:txBody>
          <a:bodyPr wrap="square" numCol="1" anchor="t" anchorCtr="0" compatLnSpc="1">
            <a:prstTxWarp prst="textNoShape">
              <a:avLst/>
            </a:prstTxWarp>
          </a:bodyPr>
          <a:lstStyle/>
          <a:p>
            <a:pPr eaLnBrk="1"/>
            <a:endParaRPr lang="en-US"/>
          </a:p>
        </p:txBody>
      </p:sp>
      <p:sp>
        <p:nvSpPr>
          <p:cNvPr id="117763" name="Slide Number Placeholder 3"/>
          <p:cNvSpPr>
            <a:spLocks noGrp="1"/>
          </p:cNvSpPr>
          <p:nvPr>
            <p:ph type="sldNum" sz="quarter" idx="5"/>
          </p:nvPr>
        </p:nvSpPr>
        <p:spPr bwMode="auto">
          <a:noFill/>
          <a:ln>
            <a:miter lim="800000"/>
            <a:headEnd/>
            <a:tailEnd/>
          </a:ln>
        </p:spPr>
        <p:txBody>
          <a:bodyPr/>
          <a:lstStyle/>
          <a:p>
            <a:fld id="{627FC37C-DAEB-472C-87C9-38784B8314B4}" type="slidenum">
              <a:rPr lang="en-US" smtClean="0">
                <a:latin typeface="Calibri" pitchFamily="84" charset="0"/>
                <a:ea typeface="ＭＳ Ｐゴシック" pitchFamily="84" charset="-128"/>
                <a:cs typeface="ＭＳ Ｐゴシック" pitchFamily="84" charset="-128"/>
              </a:rPr>
              <a:pPr/>
              <a:t>51</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p:spPr>
      </p:sp>
      <p:sp>
        <p:nvSpPr>
          <p:cNvPr id="1198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19811" name="Slide Number Placeholder 3"/>
          <p:cNvSpPr>
            <a:spLocks noGrp="1"/>
          </p:cNvSpPr>
          <p:nvPr>
            <p:ph type="sldNum" sz="quarter" idx="5"/>
          </p:nvPr>
        </p:nvSpPr>
        <p:spPr bwMode="auto">
          <a:noFill/>
          <a:ln>
            <a:miter lim="800000"/>
            <a:headEnd/>
            <a:tailEnd/>
          </a:ln>
        </p:spPr>
        <p:txBody>
          <a:bodyPr/>
          <a:lstStyle/>
          <a:p>
            <a:fld id="{A6750420-AFD4-401F-8BE2-9221B4A186CC}" type="slidenum">
              <a:rPr lang="en-US" smtClean="0">
                <a:latin typeface="Calibri" pitchFamily="84" charset="0"/>
                <a:ea typeface="ＭＳ Ｐゴシック" pitchFamily="84" charset="-128"/>
                <a:cs typeface="ＭＳ Ｐゴシック" pitchFamily="84" charset="-128"/>
              </a:rPr>
              <a:pPr/>
              <a:t>52</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p:spPr>
      </p:sp>
      <p:sp>
        <p:nvSpPr>
          <p:cNvPr id="1218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21859" name="Slide Number Placeholder 3"/>
          <p:cNvSpPr>
            <a:spLocks noGrp="1"/>
          </p:cNvSpPr>
          <p:nvPr>
            <p:ph type="sldNum" sz="quarter" idx="5"/>
          </p:nvPr>
        </p:nvSpPr>
        <p:spPr bwMode="auto">
          <a:noFill/>
          <a:ln>
            <a:miter lim="800000"/>
            <a:headEnd/>
            <a:tailEnd/>
          </a:ln>
        </p:spPr>
        <p:txBody>
          <a:bodyPr/>
          <a:lstStyle/>
          <a:p>
            <a:fld id="{120580F7-2642-4FB1-8FBF-62B1698B6C5D}" type="slidenum">
              <a:rPr lang="en-US" smtClean="0">
                <a:latin typeface="Calibri" pitchFamily="84" charset="0"/>
                <a:ea typeface="ＭＳ Ｐゴシック" pitchFamily="84" charset="-128"/>
                <a:cs typeface="ＭＳ Ｐゴシック" pitchFamily="84" charset="-128"/>
              </a:rPr>
              <a:pPr/>
              <a:t>53</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p:spPr>
      </p:sp>
      <p:sp>
        <p:nvSpPr>
          <p:cNvPr id="1239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23907" name="Slide Number Placeholder 3"/>
          <p:cNvSpPr>
            <a:spLocks noGrp="1"/>
          </p:cNvSpPr>
          <p:nvPr>
            <p:ph type="sldNum" sz="quarter" idx="5"/>
          </p:nvPr>
        </p:nvSpPr>
        <p:spPr bwMode="auto">
          <a:noFill/>
          <a:ln>
            <a:miter lim="800000"/>
            <a:headEnd/>
            <a:tailEnd/>
          </a:ln>
        </p:spPr>
        <p:txBody>
          <a:bodyPr/>
          <a:lstStyle/>
          <a:p>
            <a:fld id="{FE31001B-5F97-4452-BC75-381997DD1D67}" type="slidenum">
              <a:rPr lang="en-US" smtClean="0">
                <a:latin typeface="Calibri" pitchFamily="84" charset="0"/>
                <a:ea typeface="ＭＳ Ｐゴシック" pitchFamily="84" charset="-128"/>
                <a:cs typeface="ＭＳ Ｐゴシック" pitchFamily="84" charset="-128"/>
              </a:rPr>
              <a:pPr/>
              <a:t>54</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p:spPr>
      </p:sp>
      <p:sp>
        <p:nvSpPr>
          <p:cNvPr id="1259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25955" name="Slide Number Placeholder 3"/>
          <p:cNvSpPr>
            <a:spLocks noGrp="1"/>
          </p:cNvSpPr>
          <p:nvPr>
            <p:ph type="sldNum" sz="quarter" idx="5"/>
          </p:nvPr>
        </p:nvSpPr>
        <p:spPr bwMode="auto">
          <a:noFill/>
          <a:ln>
            <a:miter lim="800000"/>
            <a:headEnd/>
            <a:tailEnd/>
          </a:ln>
        </p:spPr>
        <p:txBody>
          <a:bodyPr/>
          <a:lstStyle/>
          <a:p>
            <a:fld id="{CB7C1437-60DA-45A1-A140-00418782CA95}" type="slidenum">
              <a:rPr lang="en-US" smtClean="0">
                <a:latin typeface="Calibri" pitchFamily="84" charset="0"/>
                <a:ea typeface="ＭＳ Ｐゴシック" pitchFamily="84" charset="-128"/>
                <a:cs typeface="ＭＳ Ｐゴシック" pitchFamily="84" charset="-128"/>
              </a:rPr>
              <a:pPr/>
              <a:t>55</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p:spPr>
      </p:sp>
      <p:sp>
        <p:nvSpPr>
          <p:cNvPr id="1280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28003" name="Slide Number Placeholder 3"/>
          <p:cNvSpPr>
            <a:spLocks noGrp="1"/>
          </p:cNvSpPr>
          <p:nvPr>
            <p:ph type="sldNum" sz="quarter" idx="5"/>
          </p:nvPr>
        </p:nvSpPr>
        <p:spPr bwMode="auto">
          <a:noFill/>
          <a:ln>
            <a:miter lim="800000"/>
            <a:headEnd/>
            <a:tailEnd/>
          </a:ln>
        </p:spPr>
        <p:txBody>
          <a:bodyPr/>
          <a:lstStyle/>
          <a:p>
            <a:fld id="{7D82DCCA-CEDA-4871-8362-1FB53B7B7E22}" type="slidenum">
              <a:rPr lang="en-US" smtClean="0">
                <a:latin typeface="Calibri" pitchFamily="84" charset="0"/>
                <a:ea typeface="ＭＳ Ｐゴシック" pitchFamily="84" charset="-128"/>
                <a:cs typeface="ＭＳ Ｐゴシック" pitchFamily="84" charset="-128"/>
              </a:rPr>
              <a:pPr/>
              <a:t>56</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p:spPr>
      </p:sp>
      <p:sp>
        <p:nvSpPr>
          <p:cNvPr id="1300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30051" name="Slide Number Placeholder 3"/>
          <p:cNvSpPr>
            <a:spLocks noGrp="1"/>
          </p:cNvSpPr>
          <p:nvPr>
            <p:ph type="sldNum" sz="quarter" idx="5"/>
          </p:nvPr>
        </p:nvSpPr>
        <p:spPr bwMode="auto">
          <a:noFill/>
          <a:ln>
            <a:miter lim="800000"/>
            <a:headEnd/>
            <a:tailEnd/>
          </a:ln>
        </p:spPr>
        <p:txBody>
          <a:bodyPr/>
          <a:lstStyle/>
          <a:p>
            <a:fld id="{5F715FC1-4D64-499C-9668-C039CEEBE8D3}" type="slidenum">
              <a:rPr lang="en-US" smtClean="0">
                <a:latin typeface="Calibri" pitchFamily="84" charset="0"/>
                <a:ea typeface="ＭＳ Ｐゴシック" pitchFamily="84" charset="-128"/>
                <a:cs typeface="ＭＳ Ｐゴシック" pitchFamily="84" charset="-128"/>
              </a:rPr>
              <a:pPr/>
              <a:t>57</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p:spPr>
      </p:sp>
      <p:sp>
        <p:nvSpPr>
          <p:cNvPr id="1320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32099" name="Slide Number Placeholder 3"/>
          <p:cNvSpPr>
            <a:spLocks noGrp="1"/>
          </p:cNvSpPr>
          <p:nvPr>
            <p:ph type="sldNum" sz="quarter" idx="5"/>
          </p:nvPr>
        </p:nvSpPr>
        <p:spPr bwMode="auto">
          <a:noFill/>
          <a:ln>
            <a:miter lim="800000"/>
            <a:headEnd/>
            <a:tailEnd/>
          </a:ln>
        </p:spPr>
        <p:txBody>
          <a:bodyPr/>
          <a:lstStyle/>
          <a:p>
            <a:fld id="{6B0254BE-80A7-48FC-A993-E1FA85754B70}" type="slidenum">
              <a:rPr lang="en-US" smtClean="0">
                <a:latin typeface="Calibri" pitchFamily="84" charset="0"/>
                <a:ea typeface="ＭＳ Ｐゴシック" pitchFamily="84" charset="-128"/>
                <a:cs typeface="ＭＳ Ｐゴシック" pitchFamily="84" charset="-128"/>
              </a:rPr>
              <a:pPr/>
              <a:t>58</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p:spPr>
      </p:sp>
      <p:sp>
        <p:nvSpPr>
          <p:cNvPr id="1341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34147" name="Slide Number Placeholder 3"/>
          <p:cNvSpPr>
            <a:spLocks noGrp="1"/>
          </p:cNvSpPr>
          <p:nvPr>
            <p:ph type="sldNum" sz="quarter" idx="5"/>
          </p:nvPr>
        </p:nvSpPr>
        <p:spPr bwMode="auto">
          <a:noFill/>
          <a:ln>
            <a:miter lim="800000"/>
            <a:headEnd/>
            <a:tailEnd/>
          </a:ln>
        </p:spPr>
        <p:txBody>
          <a:bodyPr/>
          <a:lstStyle/>
          <a:p>
            <a:fld id="{C6F3B62C-3346-4917-B92D-81BDFB82EAE8}" type="slidenum">
              <a:rPr lang="en-US" smtClean="0">
                <a:latin typeface="Calibri" pitchFamily="84" charset="0"/>
                <a:ea typeface="ＭＳ Ｐゴシック" pitchFamily="84" charset="-128"/>
                <a:cs typeface="ＭＳ Ｐゴシック" pitchFamily="84" charset="-128"/>
              </a:rPr>
              <a:pPr/>
              <a:t>59</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26627" name="Slide Number Placeholder 3"/>
          <p:cNvSpPr>
            <a:spLocks noGrp="1"/>
          </p:cNvSpPr>
          <p:nvPr>
            <p:ph type="sldNum" sz="quarter" idx="5"/>
          </p:nvPr>
        </p:nvSpPr>
        <p:spPr bwMode="auto">
          <a:noFill/>
          <a:ln>
            <a:miter lim="800000"/>
            <a:headEnd/>
            <a:tailEnd/>
          </a:ln>
        </p:spPr>
        <p:txBody>
          <a:bodyPr/>
          <a:lstStyle/>
          <a:p>
            <a:fld id="{3399A051-3B99-4304-8DF6-3B265F2060F8}" type="slidenum">
              <a:rPr lang="en-US" smtClean="0">
                <a:latin typeface="Calibri" pitchFamily="84" charset="0"/>
                <a:ea typeface="ＭＳ Ｐゴシック" pitchFamily="84" charset="-128"/>
                <a:cs typeface="ＭＳ Ｐゴシック" pitchFamily="84" charset="-128"/>
              </a:rPr>
              <a:pPr/>
              <a:t>6</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p:spPr>
      </p:sp>
      <p:sp>
        <p:nvSpPr>
          <p:cNvPr id="1361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36195" name="Slide Number Placeholder 3"/>
          <p:cNvSpPr>
            <a:spLocks noGrp="1"/>
          </p:cNvSpPr>
          <p:nvPr>
            <p:ph type="sldNum" sz="quarter" idx="5"/>
          </p:nvPr>
        </p:nvSpPr>
        <p:spPr bwMode="auto">
          <a:noFill/>
          <a:ln>
            <a:miter lim="800000"/>
            <a:headEnd/>
            <a:tailEnd/>
          </a:ln>
        </p:spPr>
        <p:txBody>
          <a:bodyPr/>
          <a:lstStyle/>
          <a:p>
            <a:fld id="{AB67E2BB-B061-46D2-8DBF-05B81BDB5781}" type="slidenum">
              <a:rPr lang="en-US" smtClean="0">
                <a:latin typeface="Calibri" pitchFamily="84" charset="0"/>
                <a:ea typeface="ＭＳ Ｐゴシック" pitchFamily="84" charset="-128"/>
                <a:cs typeface="ＭＳ Ｐゴシック" pitchFamily="84" charset="-128"/>
              </a:rPr>
              <a:pPr/>
              <a:t>60</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p:spPr>
      </p:sp>
      <p:sp>
        <p:nvSpPr>
          <p:cNvPr id="1382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38243" name="Slide Number Placeholder 3"/>
          <p:cNvSpPr>
            <a:spLocks noGrp="1"/>
          </p:cNvSpPr>
          <p:nvPr>
            <p:ph type="sldNum" sz="quarter" idx="5"/>
          </p:nvPr>
        </p:nvSpPr>
        <p:spPr bwMode="auto">
          <a:noFill/>
          <a:ln>
            <a:miter lim="800000"/>
            <a:headEnd/>
            <a:tailEnd/>
          </a:ln>
        </p:spPr>
        <p:txBody>
          <a:bodyPr/>
          <a:lstStyle/>
          <a:p>
            <a:fld id="{03FD7103-F489-4B6F-B7E7-6F0EF345A8C9}" type="slidenum">
              <a:rPr lang="en-US" smtClean="0">
                <a:latin typeface="Calibri" pitchFamily="84" charset="0"/>
                <a:ea typeface="ＭＳ Ｐゴシック" pitchFamily="84" charset="-128"/>
                <a:cs typeface="ＭＳ Ｐゴシック" pitchFamily="84" charset="-128"/>
              </a:rPr>
              <a:pPr/>
              <a:t>61</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p:spPr>
      </p:sp>
      <p:sp>
        <p:nvSpPr>
          <p:cNvPr id="1402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40291" name="Slide Number Placeholder 3"/>
          <p:cNvSpPr>
            <a:spLocks noGrp="1"/>
          </p:cNvSpPr>
          <p:nvPr>
            <p:ph type="sldNum" sz="quarter" idx="5"/>
          </p:nvPr>
        </p:nvSpPr>
        <p:spPr bwMode="auto">
          <a:noFill/>
          <a:ln>
            <a:miter lim="800000"/>
            <a:headEnd/>
            <a:tailEnd/>
          </a:ln>
        </p:spPr>
        <p:txBody>
          <a:bodyPr/>
          <a:lstStyle/>
          <a:p>
            <a:fld id="{485214B4-F10F-4072-99C7-64DF867D08A2}" type="slidenum">
              <a:rPr lang="en-US" smtClean="0">
                <a:latin typeface="Calibri" pitchFamily="84" charset="0"/>
                <a:ea typeface="ＭＳ Ｐゴシック" pitchFamily="84" charset="-128"/>
                <a:cs typeface="ＭＳ Ｐゴシック" pitchFamily="84" charset="-128"/>
              </a:rPr>
              <a:pPr/>
              <a:t>62</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p:spPr>
      </p:sp>
      <p:sp>
        <p:nvSpPr>
          <p:cNvPr id="1423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42339" name="Slide Number Placeholder 3"/>
          <p:cNvSpPr>
            <a:spLocks noGrp="1"/>
          </p:cNvSpPr>
          <p:nvPr>
            <p:ph type="sldNum" sz="quarter" idx="5"/>
          </p:nvPr>
        </p:nvSpPr>
        <p:spPr bwMode="auto">
          <a:noFill/>
          <a:ln>
            <a:miter lim="800000"/>
            <a:headEnd/>
            <a:tailEnd/>
          </a:ln>
        </p:spPr>
        <p:txBody>
          <a:bodyPr/>
          <a:lstStyle/>
          <a:p>
            <a:fld id="{FC23F0B0-E1D6-48A6-B0B4-B2355DDC62B9}" type="slidenum">
              <a:rPr lang="en-US" smtClean="0">
                <a:latin typeface="Calibri" pitchFamily="84" charset="0"/>
                <a:ea typeface="ＭＳ Ｐゴシック" pitchFamily="84" charset="-128"/>
                <a:cs typeface="ＭＳ Ｐゴシック" pitchFamily="84" charset="-128"/>
              </a:rPr>
              <a:pPr/>
              <a:t>63</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p:spPr>
      </p:sp>
      <p:sp>
        <p:nvSpPr>
          <p:cNvPr id="144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44387" name="Slide Number Placeholder 3"/>
          <p:cNvSpPr>
            <a:spLocks noGrp="1"/>
          </p:cNvSpPr>
          <p:nvPr>
            <p:ph type="sldNum" sz="quarter" idx="5"/>
          </p:nvPr>
        </p:nvSpPr>
        <p:spPr bwMode="auto">
          <a:noFill/>
          <a:ln>
            <a:miter lim="800000"/>
            <a:headEnd/>
            <a:tailEnd/>
          </a:ln>
        </p:spPr>
        <p:txBody>
          <a:bodyPr/>
          <a:lstStyle/>
          <a:p>
            <a:fld id="{ABDAE3B5-0725-44BA-BF82-87ABF9B26E3B}" type="slidenum">
              <a:rPr lang="en-US" smtClean="0">
                <a:latin typeface="Calibri" pitchFamily="84" charset="0"/>
                <a:ea typeface="ＭＳ Ｐゴシック" pitchFamily="84" charset="-128"/>
                <a:cs typeface="ＭＳ Ｐゴシック" pitchFamily="84" charset="-128"/>
              </a:rPr>
              <a:pPr/>
              <a:t>64</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6433" name="Slide Image Placeholder 1"/>
          <p:cNvSpPr>
            <a:spLocks noGrp="1" noRot="1" noChangeAspect="1"/>
          </p:cNvSpPr>
          <p:nvPr>
            <p:ph type="sldImg"/>
          </p:nvPr>
        </p:nvSpPr>
        <p:spPr bwMode="auto">
          <a:noFill/>
          <a:ln>
            <a:solidFill>
              <a:srgbClr val="000000"/>
            </a:solidFill>
            <a:miter lim="800000"/>
            <a:headEnd/>
            <a:tailEnd/>
          </a:ln>
        </p:spPr>
      </p:sp>
      <p:sp>
        <p:nvSpPr>
          <p:cNvPr id="146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46435" name="Slide Number Placeholder 3"/>
          <p:cNvSpPr>
            <a:spLocks noGrp="1"/>
          </p:cNvSpPr>
          <p:nvPr>
            <p:ph type="sldNum" sz="quarter" idx="5"/>
          </p:nvPr>
        </p:nvSpPr>
        <p:spPr bwMode="auto">
          <a:noFill/>
          <a:ln>
            <a:miter lim="800000"/>
            <a:headEnd/>
            <a:tailEnd/>
          </a:ln>
        </p:spPr>
        <p:txBody>
          <a:bodyPr/>
          <a:lstStyle/>
          <a:p>
            <a:fld id="{B7C14488-2481-44BE-ABA4-51DE5C79EC22}" type="slidenum">
              <a:rPr lang="en-US" smtClean="0">
                <a:latin typeface="Calibri" pitchFamily="84" charset="0"/>
                <a:ea typeface="ＭＳ Ｐゴシック" pitchFamily="84" charset="-128"/>
                <a:cs typeface="ＭＳ Ｐゴシック" pitchFamily="84" charset="-128"/>
              </a:rPr>
              <a:pPr/>
              <a:t>65</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8481" name="Slide Image Placeholder 1"/>
          <p:cNvSpPr>
            <a:spLocks noGrp="1" noRot="1" noChangeAspect="1"/>
          </p:cNvSpPr>
          <p:nvPr>
            <p:ph type="sldImg"/>
          </p:nvPr>
        </p:nvSpPr>
        <p:spPr bwMode="auto">
          <a:noFill/>
          <a:ln>
            <a:solidFill>
              <a:srgbClr val="000000"/>
            </a:solidFill>
            <a:miter lim="800000"/>
            <a:headEnd/>
            <a:tailEnd/>
          </a:ln>
        </p:spPr>
      </p:sp>
      <p:sp>
        <p:nvSpPr>
          <p:cNvPr id="148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48483" name="Slide Number Placeholder 3"/>
          <p:cNvSpPr>
            <a:spLocks noGrp="1"/>
          </p:cNvSpPr>
          <p:nvPr>
            <p:ph type="sldNum" sz="quarter" idx="5"/>
          </p:nvPr>
        </p:nvSpPr>
        <p:spPr bwMode="auto">
          <a:noFill/>
          <a:ln>
            <a:miter lim="800000"/>
            <a:headEnd/>
            <a:tailEnd/>
          </a:ln>
        </p:spPr>
        <p:txBody>
          <a:bodyPr/>
          <a:lstStyle/>
          <a:p>
            <a:fld id="{0AEB3954-EF00-4E47-9543-36C2A1EDB525}" type="slidenum">
              <a:rPr lang="en-US" smtClean="0">
                <a:latin typeface="Calibri" pitchFamily="84" charset="0"/>
                <a:ea typeface="ＭＳ Ｐゴシック" pitchFamily="84" charset="-128"/>
                <a:cs typeface="ＭＳ Ｐゴシック" pitchFamily="84" charset="-128"/>
              </a:rPr>
              <a:pPr/>
              <a:t>66</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p:spPr>
      </p:sp>
      <p:sp>
        <p:nvSpPr>
          <p:cNvPr id="150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50531" name="Slide Number Placeholder 3"/>
          <p:cNvSpPr>
            <a:spLocks noGrp="1"/>
          </p:cNvSpPr>
          <p:nvPr>
            <p:ph type="sldNum" sz="quarter" idx="5"/>
          </p:nvPr>
        </p:nvSpPr>
        <p:spPr bwMode="auto">
          <a:noFill/>
          <a:ln>
            <a:miter lim="800000"/>
            <a:headEnd/>
            <a:tailEnd/>
          </a:ln>
        </p:spPr>
        <p:txBody>
          <a:bodyPr/>
          <a:lstStyle/>
          <a:p>
            <a:fld id="{1E58E639-FC08-4842-8F9C-34E3218F7107}" type="slidenum">
              <a:rPr lang="en-US" smtClean="0">
                <a:latin typeface="Calibri" pitchFamily="84" charset="0"/>
                <a:ea typeface="ＭＳ Ｐゴシック" pitchFamily="84" charset="-128"/>
                <a:cs typeface="ＭＳ Ｐゴシック" pitchFamily="84" charset="-128"/>
              </a:rPr>
              <a:pPr/>
              <a:t>67</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p:spPr>
      </p:sp>
      <p:sp>
        <p:nvSpPr>
          <p:cNvPr id="152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52579" name="Slide Number Placeholder 3"/>
          <p:cNvSpPr>
            <a:spLocks noGrp="1"/>
          </p:cNvSpPr>
          <p:nvPr>
            <p:ph type="sldNum" sz="quarter" idx="5"/>
          </p:nvPr>
        </p:nvSpPr>
        <p:spPr bwMode="auto">
          <a:noFill/>
          <a:ln>
            <a:miter lim="800000"/>
            <a:headEnd/>
            <a:tailEnd/>
          </a:ln>
        </p:spPr>
        <p:txBody>
          <a:bodyPr/>
          <a:lstStyle/>
          <a:p>
            <a:fld id="{4A92E9D1-010B-47E7-9DA5-81DF507AF5B3}" type="slidenum">
              <a:rPr lang="en-US" smtClean="0">
                <a:latin typeface="Calibri" pitchFamily="84" charset="0"/>
                <a:ea typeface="ＭＳ Ｐゴシック" pitchFamily="84" charset="-128"/>
                <a:cs typeface="ＭＳ Ｐゴシック" pitchFamily="84" charset="-128"/>
              </a:rPr>
              <a:pPr/>
              <a:t>68</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p:spPr>
      </p:sp>
      <p:sp>
        <p:nvSpPr>
          <p:cNvPr id="1546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54627" name="Slide Number Placeholder 3"/>
          <p:cNvSpPr>
            <a:spLocks noGrp="1"/>
          </p:cNvSpPr>
          <p:nvPr>
            <p:ph type="sldNum" sz="quarter" idx="5"/>
          </p:nvPr>
        </p:nvSpPr>
        <p:spPr bwMode="auto">
          <a:noFill/>
          <a:ln>
            <a:miter lim="800000"/>
            <a:headEnd/>
            <a:tailEnd/>
          </a:ln>
        </p:spPr>
        <p:txBody>
          <a:bodyPr/>
          <a:lstStyle/>
          <a:p>
            <a:fld id="{8F2B46FF-749A-4157-8D40-BA60971FD848}" type="slidenum">
              <a:rPr lang="en-US" smtClean="0">
                <a:latin typeface="Calibri" pitchFamily="84" charset="0"/>
                <a:ea typeface="ＭＳ Ｐゴシック" pitchFamily="84" charset="-128"/>
                <a:cs typeface="ＭＳ Ｐゴシック" pitchFamily="84" charset="-128"/>
              </a:rPr>
              <a:pPr/>
              <a:t>69</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28675" name="Slide Number Placeholder 3"/>
          <p:cNvSpPr>
            <a:spLocks noGrp="1"/>
          </p:cNvSpPr>
          <p:nvPr>
            <p:ph type="sldNum" sz="quarter" idx="5"/>
          </p:nvPr>
        </p:nvSpPr>
        <p:spPr bwMode="auto">
          <a:noFill/>
          <a:ln>
            <a:miter lim="800000"/>
            <a:headEnd/>
            <a:tailEnd/>
          </a:ln>
        </p:spPr>
        <p:txBody>
          <a:bodyPr/>
          <a:lstStyle/>
          <a:p>
            <a:fld id="{60331323-7F62-4416-AD5F-105C9B75ED5A}" type="slidenum">
              <a:rPr lang="en-US" smtClean="0">
                <a:latin typeface="Calibri" pitchFamily="84" charset="0"/>
                <a:ea typeface="ＭＳ Ｐゴシック" pitchFamily="84" charset="-128"/>
                <a:cs typeface="ＭＳ Ｐゴシック" pitchFamily="84" charset="-128"/>
              </a:rPr>
              <a:pPr/>
              <a:t>7</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6673" name="Slide Image Placeholder 1"/>
          <p:cNvSpPr>
            <a:spLocks noGrp="1" noRot="1" noChangeAspect="1"/>
          </p:cNvSpPr>
          <p:nvPr>
            <p:ph type="sldImg"/>
          </p:nvPr>
        </p:nvSpPr>
        <p:spPr bwMode="auto">
          <a:noFill/>
          <a:ln>
            <a:solidFill>
              <a:srgbClr val="000000"/>
            </a:solidFill>
            <a:miter lim="800000"/>
            <a:headEnd/>
            <a:tailEnd/>
          </a:ln>
        </p:spPr>
      </p:sp>
      <p:sp>
        <p:nvSpPr>
          <p:cNvPr id="1566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56675" name="Slide Number Placeholder 3"/>
          <p:cNvSpPr>
            <a:spLocks noGrp="1"/>
          </p:cNvSpPr>
          <p:nvPr>
            <p:ph type="sldNum" sz="quarter" idx="5"/>
          </p:nvPr>
        </p:nvSpPr>
        <p:spPr bwMode="auto">
          <a:noFill/>
          <a:ln>
            <a:miter lim="800000"/>
            <a:headEnd/>
            <a:tailEnd/>
          </a:ln>
        </p:spPr>
        <p:txBody>
          <a:bodyPr/>
          <a:lstStyle/>
          <a:p>
            <a:fld id="{9253A171-C89A-4399-B8A6-39580AA533C8}" type="slidenum">
              <a:rPr lang="en-US" smtClean="0">
                <a:latin typeface="Calibri" pitchFamily="84" charset="0"/>
                <a:ea typeface="ＭＳ Ｐゴシック" pitchFamily="84" charset="-128"/>
                <a:cs typeface="ＭＳ Ｐゴシック" pitchFamily="84" charset="-128"/>
              </a:rPr>
              <a:pPr/>
              <a:t>70</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8721" name="Rectangle 2"/>
          <p:cNvSpPr>
            <a:spLocks noGrp="1" noRot="1" noChangeAspect="1" noChangeArrowheads="1" noTextEdit="1"/>
          </p:cNvSpPr>
          <p:nvPr>
            <p:ph type="sldImg"/>
          </p:nvPr>
        </p:nvSpPr>
        <p:spPr bwMode="auto">
          <a:xfrm>
            <a:off x="1114425" y="703263"/>
            <a:ext cx="4630738" cy="3473450"/>
          </a:xfrm>
          <a:noFill/>
          <a:ln>
            <a:solidFill>
              <a:srgbClr val="000000"/>
            </a:solidFill>
            <a:miter lim="800000"/>
            <a:headEnd/>
            <a:tailEnd/>
          </a:ln>
        </p:spPr>
      </p:sp>
      <p:sp>
        <p:nvSpPr>
          <p:cNvPr id="158722" name="Rectangle 3"/>
          <p:cNvSpPr>
            <a:spLocks noGrp="1" noChangeArrowheads="1"/>
          </p:cNvSpPr>
          <p:nvPr>
            <p:ph type="body" idx="1"/>
          </p:nvPr>
        </p:nvSpPr>
        <p:spPr bwMode="auto">
          <a:xfrm>
            <a:off x="914400" y="4416425"/>
            <a:ext cx="5029200" cy="4183063"/>
          </a:xfrm>
          <a:noFill/>
        </p:spPr>
        <p:txBody>
          <a:bodyPr wrap="square" lIns="90480" tIns="44446" rIns="90480" bIns="44446"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p:spPr>
      </p:sp>
      <p:sp>
        <p:nvSpPr>
          <p:cNvPr id="307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30723" name="Slide Number Placeholder 3"/>
          <p:cNvSpPr>
            <a:spLocks noGrp="1"/>
          </p:cNvSpPr>
          <p:nvPr>
            <p:ph type="sldNum" sz="quarter" idx="5"/>
          </p:nvPr>
        </p:nvSpPr>
        <p:spPr bwMode="auto">
          <a:noFill/>
          <a:ln>
            <a:miter lim="800000"/>
            <a:headEnd/>
            <a:tailEnd/>
          </a:ln>
        </p:spPr>
        <p:txBody>
          <a:bodyPr/>
          <a:lstStyle/>
          <a:p>
            <a:fld id="{76FBB2D0-697B-419B-A94B-5A374DFA2EA0}" type="slidenum">
              <a:rPr lang="en-US" smtClean="0">
                <a:latin typeface="Calibri" pitchFamily="84" charset="0"/>
                <a:ea typeface="ＭＳ Ｐゴシック" pitchFamily="84" charset="-128"/>
                <a:cs typeface="ＭＳ Ｐゴシック" pitchFamily="84" charset="-128"/>
              </a:rPr>
              <a:pPr/>
              <a:t>8</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marL="171450" indent="-171450" eaLnBrk="1" hangingPunct="1">
              <a:buFontTx/>
              <a:buChar char="•"/>
            </a:pPr>
            <a:endParaRPr lang="en-US" smtClean="0"/>
          </a:p>
        </p:txBody>
      </p:sp>
      <p:sp>
        <p:nvSpPr>
          <p:cNvPr id="32771" name="Slide Number Placeholder 3"/>
          <p:cNvSpPr>
            <a:spLocks noGrp="1"/>
          </p:cNvSpPr>
          <p:nvPr>
            <p:ph type="sldNum" sz="quarter" idx="5"/>
          </p:nvPr>
        </p:nvSpPr>
        <p:spPr bwMode="auto">
          <a:noFill/>
          <a:ln>
            <a:miter lim="800000"/>
            <a:headEnd/>
            <a:tailEnd/>
          </a:ln>
        </p:spPr>
        <p:txBody>
          <a:bodyPr/>
          <a:lstStyle/>
          <a:p>
            <a:fld id="{E2B21C84-6FEF-493A-BA1B-B5620BC5D476}" type="slidenum">
              <a:rPr lang="en-US" smtClean="0">
                <a:latin typeface="Calibri" pitchFamily="84" charset="0"/>
                <a:ea typeface="ＭＳ Ｐゴシック" pitchFamily="84" charset="-128"/>
                <a:cs typeface="ＭＳ Ｐゴシック" pitchFamily="84" charset="-128"/>
              </a:rPr>
              <a:pPr/>
              <a:t>9</a:t>
            </a:fld>
            <a:endParaRPr lang="en-US" smtClean="0">
              <a:latin typeface="Calibri" pitchFamily="84" charset="0"/>
              <a:ea typeface="ＭＳ Ｐゴシック" pitchFamily="84" charset="-128"/>
              <a:cs typeface="ＭＳ Ｐゴシック" pitchFamily="8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3" Type="http://schemas.openxmlformats.org/officeDocument/2006/relationships/image" Target="../media/image1.jpeg"/><Relationship Id="rId1" Type="http://schemas.openxmlformats.org/officeDocument/2006/relationships/themeOverride" Target="../theme/themeOverr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solidFill>
                <a:srgbClr val="FFFFFF"/>
              </a:solidFill>
            </a:endParaRPr>
          </a:p>
        </p:txBody>
      </p:sp>
      <p:grpSp>
        <p:nvGrpSpPr>
          <p:cNvPr id="5" name="Group 1"/>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a:latin typeface="+mn-lt"/>
                <a:ea typeface="+mn-ea"/>
                <a:cs typeface="+mn-cs"/>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a:latin typeface="+mn-lt"/>
                <a:ea typeface="+mn-ea"/>
                <a:cs typeface="+mn-cs"/>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defRPr/>
              </a:pPr>
              <a:endParaRPr lang="en-US" sz="1800">
                <a:solidFill>
                  <a:srgbClr val="FFFFFF"/>
                </a:solidFill>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1" name="Date Placeholder 29"/>
          <p:cNvSpPr>
            <a:spLocks noGrp="1"/>
          </p:cNvSpPr>
          <p:nvPr>
            <p:ph type="dt" sz="half" idx="10"/>
          </p:nvPr>
        </p:nvSpPr>
        <p:spPr>
          <a:xfrm>
            <a:off x="3733800" y="6324600"/>
            <a:ext cx="1920875" cy="365125"/>
          </a:xfrm>
        </p:spPr>
        <p:txBody>
          <a:bodyPr/>
          <a:lstStyle>
            <a:lvl1pPr>
              <a:defRPr>
                <a:solidFill>
                  <a:srgbClr val="FFFFFF"/>
                </a:solidFill>
              </a:defRPr>
            </a:lvl1pPr>
          </a:lstStyle>
          <a:p>
            <a:pPr>
              <a:defRPr/>
            </a:pPr>
            <a:fld id="{CDCB9567-C440-454A-9976-F78F13C7C050}" type="datetime1">
              <a:rPr lang="en-US"/>
              <a:pPr>
                <a:defRPr/>
              </a:pPr>
              <a:t>11/6/11</a:t>
            </a:fld>
            <a:endParaRPr lang="en-US"/>
          </a:p>
        </p:txBody>
      </p:sp>
      <p:sp>
        <p:nvSpPr>
          <p:cNvPr id="12" name="Footer Placeholder 18"/>
          <p:cNvSpPr>
            <a:spLocks noGrp="1"/>
          </p:cNvSpPr>
          <p:nvPr>
            <p:ph type="ftr" sz="quarter" idx="11"/>
          </p:nvPr>
        </p:nvSpPr>
        <p:spPr>
          <a:xfrm>
            <a:off x="381000" y="6172200"/>
            <a:ext cx="3810000" cy="365125"/>
          </a:xfrm>
        </p:spPr>
        <p:txBody>
          <a:bodyPr/>
          <a:lstStyle>
            <a:lvl1pPr algn="l">
              <a:defRPr sz="1400">
                <a:solidFill>
                  <a:srgbClr val="E8F0F4"/>
                </a:solidFill>
              </a:defRPr>
            </a:lvl1pPr>
          </a:lstStyle>
          <a:p>
            <a:pPr>
              <a:defRPr/>
            </a:pPr>
            <a:r>
              <a:rPr lang="en-US"/>
              <a:t>Copyright Pearson Prentice-Hall 2010</a:t>
            </a:r>
          </a:p>
        </p:txBody>
      </p:sp>
      <p:sp>
        <p:nvSpPr>
          <p:cNvPr id="13" name="Slide Number Placeholder 26"/>
          <p:cNvSpPr>
            <a:spLocks noGrp="1"/>
          </p:cNvSpPr>
          <p:nvPr>
            <p:ph type="sldNum" sz="quarter" idx="12"/>
          </p:nvPr>
        </p:nvSpPr>
        <p:spPr>
          <a:xfrm>
            <a:off x="7848600" y="6096000"/>
            <a:ext cx="898525" cy="365125"/>
          </a:xfrm>
        </p:spPr>
        <p:txBody>
          <a:bodyPr/>
          <a:lstStyle>
            <a:lvl1pPr>
              <a:defRPr sz="2400">
                <a:solidFill>
                  <a:srgbClr val="FFFFFF"/>
                </a:solidFill>
              </a:defRPr>
            </a:lvl1pPr>
          </a:lstStyle>
          <a:p>
            <a:pPr>
              <a:defRPr/>
            </a:pPr>
            <a:fld id="{6D8BBB5D-E42C-4A5D-B43C-7CB18F548338}" type="slidenum">
              <a:rPr lang="en-US"/>
              <a:pPr>
                <a:defRPr/>
              </a:pPr>
              <a:t>‹#›</a:t>
            </a:fld>
            <a:endParaRPr 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F35F1045-7B25-4E37-8E1A-EE78D609731B}" type="datetime1">
              <a:rPr lang="en-US"/>
              <a:pPr>
                <a:defRPr/>
              </a:pPr>
              <a:t>11/6/11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Copyright Pearson Prentice-Hall 2009</a:t>
            </a:r>
          </a:p>
        </p:txBody>
      </p:sp>
      <p:sp>
        <p:nvSpPr>
          <p:cNvPr id="6" name="Slide Number Placeholder 17"/>
          <p:cNvSpPr>
            <a:spLocks noGrp="1"/>
          </p:cNvSpPr>
          <p:nvPr>
            <p:ph type="sldNum" sz="quarter" idx="12"/>
          </p:nvPr>
        </p:nvSpPr>
        <p:spPr/>
        <p:txBody>
          <a:bodyPr/>
          <a:lstStyle>
            <a:lvl1pPr>
              <a:defRPr/>
            </a:lvl1pPr>
          </a:lstStyle>
          <a:p>
            <a:pPr>
              <a:defRPr/>
            </a:pPr>
            <a:fld id="{A4BFE430-F8D4-453D-B55D-9BED35CFC6E8}" type="slidenum">
              <a:rPr lang="en-US"/>
              <a:pPr>
                <a:defRPr/>
              </a:pPr>
              <a:t>‹#›</a:t>
            </a:fld>
            <a:endParaRPr 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FDAE0228-1624-4D72-B97E-E65486B22F17}" type="datetime1">
              <a:rPr lang="en-US"/>
              <a:pPr>
                <a:defRPr/>
              </a:pPr>
              <a:t>11/6/11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Copyright Pearson Prentice-Hall 2009</a:t>
            </a:r>
          </a:p>
        </p:txBody>
      </p:sp>
      <p:sp>
        <p:nvSpPr>
          <p:cNvPr id="6" name="Slide Number Placeholder 17"/>
          <p:cNvSpPr>
            <a:spLocks noGrp="1"/>
          </p:cNvSpPr>
          <p:nvPr>
            <p:ph type="sldNum" sz="quarter" idx="12"/>
          </p:nvPr>
        </p:nvSpPr>
        <p:spPr/>
        <p:txBody>
          <a:bodyPr/>
          <a:lstStyle>
            <a:lvl1pPr>
              <a:defRPr/>
            </a:lvl1pPr>
          </a:lstStyle>
          <a:p>
            <a:pPr>
              <a:defRPr/>
            </a:pPr>
            <a:fld id="{E2E12A2E-1F98-4937-99E2-E172B68B87D2}" type="slidenum">
              <a:rPr lang="en-US"/>
              <a:pPr>
                <a:defRPr/>
              </a:pPr>
              <a:t>‹#›</a:t>
            </a:fld>
            <a:endParaRPr 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4" name="Footer Placeholder 4"/>
          <p:cNvSpPr>
            <a:spLocks noGrp="1"/>
          </p:cNvSpPr>
          <p:nvPr>
            <p:ph type="ftr" sz="quarter" idx="10"/>
          </p:nvPr>
        </p:nvSpPr>
        <p:spPr>
          <a:xfrm>
            <a:off x="4495800" y="6416675"/>
            <a:ext cx="4343400" cy="365125"/>
          </a:xfrm>
        </p:spPr>
        <p:txBody>
          <a:bodyPr/>
          <a:lstStyle>
            <a:lvl1pPr>
              <a:defRPr sz="1400"/>
            </a:lvl1pPr>
          </a:lstStyle>
          <a:p>
            <a:pPr>
              <a:defRPr/>
            </a:pPr>
            <a:r>
              <a:rPr lang="en-US"/>
              <a:t>Copyright Pearson Prentice-Hall 2010</a:t>
            </a:r>
          </a:p>
        </p:txBody>
      </p:sp>
      <p:sp>
        <p:nvSpPr>
          <p:cNvPr id="5" name="Slide Number Placeholder 5"/>
          <p:cNvSpPr>
            <a:spLocks noGrp="1"/>
          </p:cNvSpPr>
          <p:nvPr>
            <p:ph type="sldNum" sz="quarter" idx="11"/>
          </p:nvPr>
        </p:nvSpPr>
        <p:spPr>
          <a:xfrm>
            <a:off x="0" y="6248400"/>
            <a:ext cx="762000" cy="365125"/>
          </a:xfrm>
        </p:spPr>
        <p:txBody>
          <a:bodyPr/>
          <a:lstStyle>
            <a:lvl1pPr>
              <a:defRPr sz="2000">
                <a:solidFill>
                  <a:schemeClr val="bg1"/>
                </a:solidFill>
              </a:defRPr>
            </a:lvl1pPr>
          </a:lstStyle>
          <a:p>
            <a:pPr>
              <a:defRPr/>
            </a:pPr>
            <a:fld id="{B1667741-47E0-4999-AAFB-68E04EA9812B}" type="slidenum">
              <a:rPr lang="en-US"/>
              <a:pPr>
                <a:defRPr/>
              </a:pPr>
              <a:t>‹#›</a:t>
            </a:fld>
            <a:endParaRPr 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800">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800">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Footer Placeholder 4"/>
          <p:cNvSpPr>
            <a:spLocks noGrp="1"/>
          </p:cNvSpPr>
          <p:nvPr>
            <p:ph type="ftr" sz="quarter" idx="10"/>
          </p:nvPr>
        </p:nvSpPr>
        <p:spPr>
          <a:xfrm>
            <a:off x="5334000" y="6324600"/>
            <a:ext cx="3697288" cy="365125"/>
          </a:xfrm>
        </p:spPr>
        <p:txBody>
          <a:bodyPr/>
          <a:lstStyle>
            <a:lvl1pPr>
              <a:defRPr sz="1400"/>
            </a:lvl1pPr>
          </a:lstStyle>
          <a:p>
            <a:pPr>
              <a:defRPr/>
            </a:pPr>
            <a:r>
              <a:rPr lang="en-US"/>
              <a:t>Copyright Pearson Prentice-Hall 2009</a:t>
            </a:r>
          </a:p>
        </p:txBody>
      </p:sp>
      <p:sp>
        <p:nvSpPr>
          <p:cNvPr id="7" name="Slide Number Placeholder 5"/>
          <p:cNvSpPr>
            <a:spLocks noGrp="1"/>
          </p:cNvSpPr>
          <p:nvPr>
            <p:ph type="sldNum" sz="quarter" idx="11"/>
          </p:nvPr>
        </p:nvSpPr>
        <p:spPr>
          <a:xfrm>
            <a:off x="0" y="6324600"/>
            <a:ext cx="974725" cy="365125"/>
          </a:xfrm>
        </p:spPr>
        <p:txBody>
          <a:bodyPr/>
          <a:lstStyle>
            <a:lvl1pPr>
              <a:defRPr sz="2000">
                <a:solidFill>
                  <a:schemeClr val="bg1"/>
                </a:solidFill>
              </a:defRPr>
            </a:lvl1pPr>
          </a:lstStyle>
          <a:p>
            <a:pPr>
              <a:defRPr/>
            </a:pPr>
            <a:fld id="{75DEA485-31D7-41C3-BA5A-7F46F9214E14}"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spd="slow"/>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lstStyle>
          <a:p>
            <a:pPr>
              <a:defRPr/>
            </a:pPr>
            <a:fld id="{DCA74894-D679-4E54-B725-0785AFD29F7E}" type="datetime1">
              <a:rPr lang="en-US"/>
              <a:pPr>
                <a:defRPr/>
              </a:pPr>
              <a:t>11/6/11</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Copyright Pearson Prentice-Hall 2009</a:t>
            </a:r>
          </a:p>
        </p:txBody>
      </p:sp>
      <p:sp>
        <p:nvSpPr>
          <p:cNvPr id="7" name="Slide Number Placeholder 6"/>
          <p:cNvSpPr>
            <a:spLocks noGrp="1"/>
          </p:cNvSpPr>
          <p:nvPr>
            <p:ph type="sldNum" sz="quarter" idx="12"/>
          </p:nvPr>
        </p:nvSpPr>
        <p:spPr/>
        <p:txBody>
          <a:bodyPr/>
          <a:lstStyle>
            <a:lvl1pPr>
              <a:defRPr/>
            </a:lvl1pPr>
          </a:lstStyle>
          <a:p>
            <a:pPr>
              <a:defRPr/>
            </a:pPr>
            <a:fld id="{38BF3B0F-A834-4976-BCE1-6BC6326758C6}"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spd="slow"/>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69B1D06B-68F7-492A-B0D1-692FFD6122DB}" type="datetime1">
              <a:rPr lang="en-US"/>
              <a:pPr>
                <a:defRPr/>
              </a:pPr>
              <a:t>11/6/11</a:t>
            </a:fld>
            <a:endParaRPr lang="en-US"/>
          </a:p>
        </p:txBody>
      </p:sp>
      <p:sp>
        <p:nvSpPr>
          <p:cNvPr id="8" name="Footer Placeholder 7"/>
          <p:cNvSpPr>
            <a:spLocks noGrp="1"/>
          </p:cNvSpPr>
          <p:nvPr>
            <p:ph type="ftr" sz="quarter" idx="11"/>
          </p:nvPr>
        </p:nvSpPr>
        <p:spPr/>
        <p:txBody>
          <a:bodyPr/>
          <a:lstStyle>
            <a:lvl1pPr>
              <a:defRPr/>
            </a:lvl1pPr>
          </a:lstStyle>
          <a:p>
            <a:pPr>
              <a:defRPr/>
            </a:pPr>
            <a:r>
              <a:rPr lang="en-US"/>
              <a:t>Copyright Pearson Prentice-Hall 2009</a:t>
            </a:r>
          </a:p>
        </p:txBody>
      </p:sp>
      <p:sp>
        <p:nvSpPr>
          <p:cNvPr id="9" name="Slide Number Placeholder 8"/>
          <p:cNvSpPr>
            <a:spLocks noGrp="1"/>
          </p:cNvSpPr>
          <p:nvPr>
            <p:ph type="sldNum" sz="quarter" idx="12"/>
          </p:nvPr>
        </p:nvSpPr>
        <p:spPr/>
        <p:txBody>
          <a:bodyPr/>
          <a:lstStyle>
            <a:lvl1pPr>
              <a:defRPr/>
            </a:lvl1pPr>
          </a:lstStyle>
          <a:p>
            <a:pPr>
              <a:defRPr/>
            </a:pPr>
            <a:fld id="{5A659159-36A3-42EC-8F55-CFB90C24241A}"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spd="slow"/>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90B583B6-549F-4104-A130-9E8ACE4B77D0}" type="datetime1">
              <a:rPr lang="en-US"/>
              <a:pPr>
                <a:defRPr/>
              </a:pPr>
              <a:t>11/6/11</a:t>
            </a:fld>
            <a:endParaRPr lang="en-US"/>
          </a:p>
        </p:txBody>
      </p:sp>
      <p:sp>
        <p:nvSpPr>
          <p:cNvPr id="4" name="Footer Placeholder 3"/>
          <p:cNvSpPr>
            <a:spLocks noGrp="1"/>
          </p:cNvSpPr>
          <p:nvPr>
            <p:ph type="ftr" sz="quarter" idx="11"/>
          </p:nvPr>
        </p:nvSpPr>
        <p:spPr/>
        <p:txBody>
          <a:bodyPr/>
          <a:lstStyle>
            <a:lvl1pPr>
              <a:defRPr/>
            </a:lvl1pPr>
          </a:lstStyle>
          <a:p>
            <a:pPr>
              <a:defRPr/>
            </a:pPr>
            <a:r>
              <a:rPr lang="en-US"/>
              <a:t>Copyright Pearson Prentice-Hall 2009</a:t>
            </a:r>
          </a:p>
        </p:txBody>
      </p:sp>
      <p:sp>
        <p:nvSpPr>
          <p:cNvPr id="5" name="Slide Number Placeholder 4"/>
          <p:cNvSpPr>
            <a:spLocks noGrp="1"/>
          </p:cNvSpPr>
          <p:nvPr>
            <p:ph type="sldNum" sz="quarter" idx="12"/>
          </p:nvPr>
        </p:nvSpPr>
        <p:spPr/>
        <p:txBody>
          <a:bodyPr/>
          <a:lstStyle>
            <a:lvl1pPr>
              <a:defRPr/>
            </a:lvl1pPr>
          </a:lstStyle>
          <a:p>
            <a:pPr>
              <a:defRPr/>
            </a:pPr>
            <a:fld id="{BA91C76E-7F68-41A1-9488-76C2A273AB65}"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spd="slow"/>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0CDCD6F1-DF84-49F0-8B7A-1B0DC433230A}" type="datetime1">
              <a:rPr lang="en-US"/>
              <a:pPr>
                <a:defRPr/>
              </a:pPr>
              <a:t>11/6/11</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Copyright Pearson Prentice-Hall 2009</a:t>
            </a:r>
          </a:p>
        </p:txBody>
      </p:sp>
      <p:sp>
        <p:nvSpPr>
          <p:cNvPr id="4" name="Slide Number Placeholder 17"/>
          <p:cNvSpPr>
            <a:spLocks noGrp="1"/>
          </p:cNvSpPr>
          <p:nvPr>
            <p:ph type="sldNum" sz="quarter" idx="12"/>
          </p:nvPr>
        </p:nvSpPr>
        <p:spPr/>
        <p:txBody>
          <a:bodyPr/>
          <a:lstStyle>
            <a:lvl1pPr>
              <a:defRPr/>
            </a:lvl1pPr>
          </a:lstStyle>
          <a:p>
            <a:pPr>
              <a:defRPr/>
            </a:pPr>
            <a:fld id="{E55E491A-5215-4DBF-BF65-464C9F8B726C}" type="slidenum">
              <a:rPr lang="en-US"/>
              <a:pPr>
                <a:defRPr/>
              </a:pPr>
              <a:t>‹#›</a:t>
            </a:fld>
            <a:endParaRPr 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638CF63F-F7A5-42BC-8E13-C9D24C5417E9}" type="datetime1">
              <a:rPr lang="en-US"/>
              <a:pPr>
                <a:defRPr/>
              </a:pPr>
              <a:t>11/6/11</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Copyright Pearson Prentice-Hall 2009</a:t>
            </a:r>
          </a:p>
        </p:txBody>
      </p:sp>
      <p:sp>
        <p:nvSpPr>
          <p:cNvPr id="7" name="Slide Number Placeholder 6"/>
          <p:cNvSpPr>
            <a:spLocks noGrp="1"/>
          </p:cNvSpPr>
          <p:nvPr>
            <p:ph type="sldNum" sz="quarter" idx="12"/>
          </p:nvPr>
        </p:nvSpPr>
        <p:spPr/>
        <p:txBody>
          <a:bodyPr/>
          <a:lstStyle>
            <a:lvl1pPr>
              <a:defRPr/>
            </a:lvl1pPr>
          </a:lstStyle>
          <a:p>
            <a:pPr>
              <a:defRPr/>
            </a:pPr>
            <a:fld id="{2AD0EC45-9F46-40E3-A2CD-F1D3DE37304D}"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spd="slow"/>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a:latin typeface="+mn-lt"/>
              <a:ea typeface="+mn-ea"/>
              <a:cs typeface="+mn-cs"/>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a:latin typeface="+mn-lt"/>
              <a:ea typeface="+mn-ea"/>
              <a:cs typeface="+mn-cs"/>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defRPr/>
            </a:pPr>
            <a:endParaRPr lang="en-US" sz="1800">
              <a:solidFill>
                <a:srgbClr val="FFFFFF"/>
              </a:solidFill>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800">
              <a:solidFill>
                <a:srgbClr val="FFFFFF"/>
              </a:solidFill>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800">
              <a:solidFill>
                <a:srgbClr val="FFFFFF"/>
              </a:solidFill>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lvl1pPr>
          </a:lstStyle>
          <a:p>
            <a:pPr>
              <a:defRPr/>
            </a:pPr>
            <a:fld id="{26EC39E9-CFF7-468E-AE99-1107F4470F66}" type="datetime1">
              <a:rPr lang="en-US"/>
              <a:pPr>
                <a:defRPr/>
              </a:pPr>
              <a:t>11/6/11</a:t>
            </a:fld>
            <a:endParaRPr lang="en-US"/>
          </a:p>
        </p:txBody>
      </p:sp>
      <p:sp>
        <p:nvSpPr>
          <p:cNvPr id="12" name="Footer Placeholder 5"/>
          <p:cNvSpPr>
            <a:spLocks noGrp="1"/>
          </p:cNvSpPr>
          <p:nvPr>
            <p:ph type="ftr" sz="quarter" idx="11"/>
          </p:nvPr>
        </p:nvSpPr>
        <p:spPr/>
        <p:txBody>
          <a:bodyPr/>
          <a:lstStyle>
            <a:lvl1pPr>
              <a:defRPr/>
            </a:lvl1pPr>
          </a:lstStyle>
          <a:p>
            <a:pPr>
              <a:defRPr/>
            </a:pPr>
            <a:r>
              <a:rPr lang="en-US"/>
              <a:t>Copyright Pearson Prentice-Hall 2009</a:t>
            </a:r>
          </a:p>
        </p:txBody>
      </p:sp>
      <p:sp>
        <p:nvSpPr>
          <p:cNvPr id="13" name="Slide Number Placeholder 6"/>
          <p:cNvSpPr>
            <a:spLocks noGrp="1"/>
          </p:cNvSpPr>
          <p:nvPr>
            <p:ph type="sldNum" sz="quarter" idx="12"/>
          </p:nvPr>
        </p:nvSpPr>
        <p:spPr/>
        <p:txBody>
          <a:bodyPr/>
          <a:lstStyle>
            <a:lvl1pPr>
              <a:defRPr/>
            </a:lvl1pPr>
          </a:lstStyle>
          <a:p>
            <a:pPr>
              <a:defRPr/>
            </a:pPr>
            <a:fld id="{3558997F-C0AD-4DFE-8A4C-84EB4BD8471B}"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spd="slow"/>
</p:sldLayout>
</file>

<file path=ppt/slideMasters/_rels/slideMaster1.xml.rels><?xml version="1.0" encoding="UTF-8" standalone="yes"?>
<Relationships xmlns="http://schemas.openxmlformats.org/package/2006/relationships"><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jpe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a:latin typeface="+mn-lt"/>
              <a:ea typeface="+mn-ea"/>
              <a:cs typeface="+mn-cs"/>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a:latin typeface="+mn-lt"/>
              <a:ea typeface="+mn-ea"/>
              <a:cs typeface="+mn-cs"/>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defRPr/>
            </a:pPr>
            <a:endParaRPr lang="en-US" sz="1800">
              <a:solidFill>
                <a:srgbClr val="FFFFFF"/>
              </a:solidFill>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wrap="square" lIns="91440" tIns="45720" rIns="91440" bIns="45720" numCol="1" anchor="b" anchorCtr="0" compatLnSpc="1">
            <a:prstTxWarp prst="textNoShape">
              <a:avLst/>
            </a:prstTxWarp>
          </a:bodyPr>
          <a:lstStyle>
            <a:lvl1pPr>
              <a:defRPr sz="1000">
                <a:latin typeface="Lucida Sans Unicode" pitchFamily="34" charset="0"/>
                <a:ea typeface="+mn-ea"/>
                <a:cs typeface="+mn-cs"/>
              </a:defRPr>
            </a:lvl1pPr>
          </a:lstStyle>
          <a:p>
            <a:pPr>
              <a:defRPr/>
            </a:pPr>
            <a:fld id="{F7F62036-ECB7-4720-A1A3-3DDE9480B20C}" type="datetime1">
              <a:rPr lang="en-US"/>
              <a:pPr>
                <a:defRPr/>
              </a:pPr>
              <a:t>11/6/11</a:t>
            </a:fld>
            <a:endParaRPr lang="en-US"/>
          </a:p>
        </p:txBody>
      </p:sp>
      <p:sp>
        <p:nvSpPr>
          <p:cNvPr id="22" name="Footer Placeholder 21"/>
          <p:cNvSpPr>
            <a:spLocks noGrp="1"/>
          </p:cNvSpPr>
          <p:nvPr>
            <p:ph type="ftr" sz="quarter" idx="3"/>
          </p:nvPr>
        </p:nvSpPr>
        <p:spPr>
          <a:xfrm>
            <a:off x="4379913" y="6408738"/>
            <a:ext cx="2351087"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itchFamily="34" charset="0"/>
                <a:ea typeface="+mn-ea"/>
                <a:cs typeface="+mn-cs"/>
              </a:defRPr>
            </a:lvl1pPr>
          </a:lstStyle>
          <a:p>
            <a:pPr>
              <a:defRPr/>
            </a:pPr>
            <a:r>
              <a:rPr lang="en-US"/>
              <a:t>Copyright Pearson Prentice-Hall 2009</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itchFamily="34" charset="0"/>
                <a:ea typeface="+mn-ea"/>
                <a:cs typeface="+mn-cs"/>
              </a:defRPr>
            </a:lvl1pPr>
          </a:lstStyle>
          <a:p>
            <a:pPr>
              <a:defRPr/>
            </a:pPr>
            <a:fld id="{0FA89F50-62BF-41AD-AF1B-1CF161633DC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695" r:id="rId7"/>
    <p:sldLayoutId id="2147483702" r:id="rId8"/>
    <p:sldLayoutId id="2147483703" r:id="rId9"/>
    <p:sldLayoutId id="2147483694" r:id="rId10"/>
    <p:sldLayoutId id="2147483693" r:id="rId11"/>
  </p:sldLayoutIdLst>
  <p:transition spd="slow"/>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100" b="1">
          <a:solidFill>
            <a:schemeClr val="tx2"/>
          </a:solidFill>
          <a:latin typeface="Lucida Sans Unicode" pitchFamily="34" charset="0"/>
          <a:ea typeface="ＭＳ Ｐゴシック" pitchFamily="84" charset="-128"/>
          <a:cs typeface="ＭＳ Ｐゴシック" pitchFamily="84" charset="-128"/>
        </a:defRPr>
      </a:lvl2pPr>
      <a:lvl3pPr algn="l" rtl="0" eaLnBrk="0" fontAlgn="base" hangingPunct="0">
        <a:spcBef>
          <a:spcPct val="0"/>
        </a:spcBef>
        <a:spcAft>
          <a:spcPct val="0"/>
        </a:spcAft>
        <a:defRPr sz="4100" b="1">
          <a:solidFill>
            <a:schemeClr val="tx2"/>
          </a:solidFill>
          <a:latin typeface="Lucida Sans Unicode" pitchFamily="34" charset="0"/>
          <a:ea typeface="ＭＳ Ｐゴシック" pitchFamily="84" charset="-128"/>
          <a:cs typeface="ＭＳ Ｐゴシック" pitchFamily="84" charset="-128"/>
        </a:defRPr>
      </a:lvl3pPr>
      <a:lvl4pPr algn="l" rtl="0" eaLnBrk="0" fontAlgn="base" hangingPunct="0">
        <a:spcBef>
          <a:spcPct val="0"/>
        </a:spcBef>
        <a:spcAft>
          <a:spcPct val="0"/>
        </a:spcAft>
        <a:defRPr sz="4100" b="1">
          <a:solidFill>
            <a:schemeClr val="tx2"/>
          </a:solidFill>
          <a:latin typeface="Lucida Sans Unicode" pitchFamily="34" charset="0"/>
          <a:ea typeface="ＭＳ Ｐゴシック" pitchFamily="84" charset="-128"/>
          <a:cs typeface="ＭＳ Ｐゴシック" pitchFamily="84" charset="-128"/>
        </a:defRPr>
      </a:lvl4pPr>
      <a:lvl5pPr algn="l" rtl="0" eaLnBrk="0" fontAlgn="base" hangingPunct="0">
        <a:spcBef>
          <a:spcPct val="0"/>
        </a:spcBef>
        <a:spcAft>
          <a:spcPct val="0"/>
        </a:spcAft>
        <a:defRPr sz="4100" b="1">
          <a:solidFill>
            <a:schemeClr val="tx2"/>
          </a:solidFill>
          <a:latin typeface="Lucida Sans Unicode" pitchFamily="34" charset="0"/>
          <a:ea typeface="ＭＳ Ｐゴシック" pitchFamily="84" charset="-128"/>
          <a:cs typeface="ＭＳ Ｐゴシック" pitchFamily="84" charset="-128"/>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p:titleStyle>
    <p:bodyStyle>
      <a:lvl1pPr marL="365125" indent="-255588" algn="l" rtl="0" eaLnBrk="0" fontAlgn="base" hangingPunct="0">
        <a:spcBef>
          <a:spcPts val="400"/>
        </a:spcBef>
        <a:spcAft>
          <a:spcPct val="0"/>
        </a:spcAft>
        <a:buClr>
          <a:schemeClr val="accent1"/>
        </a:buClr>
        <a:buSzPct val="68000"/>
        <a:buFont typeface="Wingdings 3" pitchFamily="84" charset="2"/>
        <a:buChar char=""/>
        <a:defRPr sz="2700" kern="1200">
          <a:solidFill>
            <a:schemeClr val="tx1"/>
          </a:solidFill>
          <a:latin typeface="+mn-lt"/>
          <a:ea typeface="ＭＳ Ｐゴシック" pitchFamily="84" charset="-128"/>
          <a:cs typeface="ＭＳ Ｐゴシック" pitchFamily="84" charset="-128"/>
        </a:defRPr>
      </a:lvl1pPr>
      <a:lvl2pPr marL="620713" indent="-228600" algn="l" rtl="0" eaLnBrk="0" fontAlgn="base" hangingPunct="0">
        <a:spcBef>
          <a:spcPts val="325"/>
        </a:spcBef>
        <a:spcAft>
          <a:spcPct val="0"/>
        </a:spcAft>
        <a:buClr>
          <a:schemeClr val="accent1"/>
        </a:buClr>
        <a:buFont typeface="Verdana" pitchFamily="84" charset="0"/>
        <a:buChar char="◦"/>
        <a:defRPr sz="2300" kern="1200">
          <a:solidFill>
            <a:schemeClr val="tx1"/>
          </a:solidFill>
          <a:latin typeface="+mn-lt"/>
          <a:ea typeface="ＭＳ Ｐゴシック" pitchFamily="84" charset="-128"/>
          <a:cs typeface="+mn-cs"/>
        </a:defRPr>
      </a:lvl2pPr>
      <a:lvl3pPr marL="858838" indent="-228600" algn="l" rtl="0" eaLnBrk="0" fontAlgn="base" hangingPunct="0">
        <a:spcBef>
          <a:spcPts val="350"/>
        </a:spcBef>
        <a:spcAft>
          <a:spcPct val="0"/>
        </a:spcAft>
        <a:buClr>
          <a:schemeClr val="accent2"/>
        </a:buClr>
        <a:buSzPct val="100000"/>
        <a:buFont typeface="Wingdings 2" pitchFamily="84" charset="2"/>
        <a:buChar char=""/>
        <a:defRPr sz="2100" kern="1200">
          <a:solidFill>
            <a:schemeClr val="tx1"/>
          </a:solidFill>
          <a:latin typeface="+mn-lt"/>
          <a:ea typeface="ＭＳ Ｐゴシック" pitchFamily="84" charset="-128"/>
          <a:cs typeface="+mn-cs"/>
        </a:defRPr>
      </a:lvl3pPr>
      <a:lvl4pPr marL="1143000" indent="-228600" algn="l" rtl="0" eaLnBrk="0" fontAlgn="base" hangingPunct="0">
        <a:spcBef>
          <a:spcPts val="350"/>
        </a:spcBef>
        <a:spcAft>
          <a:spcPct val="0"/>
        </a:spcAft>
        <a:buClr>
          <a:schemeClr val="accent2"/>
        </a:buClr>
        <a:buFont typeface="Wingdings 2" pitchFamily="84" charset="2"/>
        <a:buChar char=""/>
        <a:defRPr sz="1900" kern="1200">
          <a:solidFill>
            <a:schemeClr val="tx1"/>
          </a:solidFill>
          <a:latin typeface="+mn-lt"/>
          <a:ea typeface="ＭＳ Ｐゴシック" pitchFamily="84" charset="-128"/>
          <a:cs typeface="+mn-cs"/>
        </a:defRPr>
      </a:lvl4pPr>
      <a:lvl5pPr marL="1371600" indent="-228600" algn="l" rtl="0" eaLnBrk="0" fontAlgn="base" hangingPunct="0">
        <a:spcBef>
          <a:spcPts val="350"/>
        </a:spcBef>
        <a:spcAft>
          <a:spcPct val="0"/>
        </a:spcAft>
        <a:buClr>
          <a:schemeClr val="accent2"/>
        </a:buClr>
        <a:buFont typeface="Wingdings 2" pitchFamily="84" charset="2"/>
        <a:buChar char=""/>
        <a:defRPr kern="1200">
          <a:solidFill>
            <a:schemeClr val="tx1"/>
          </a:solidFill>
          <a:latin typeface="+mn-lt"/>
          <a:ea typeface="ＭＳ Ｐゴシック" pitchFamily="84" charset="-128"/>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d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3"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3" Type="http://schemas.openxmlformats.org/officeDocument/2006/relationships/image" Target="../media/image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3" Type="http://schemas.openxmlformats.org/officeDocument/2006/relationships/image" Target="../media/image1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image" Target="../media/image14.jpeg"/><Relationship Id="rId5" Type="http://schemas.openxmlformats.org/officeDocument/2006/relationships/image" Target="../media/image15.png"/><Relationship Id="rId7" Type="http://schemas.openxmlformats.org/officeDocument/2006/relationships/image" Target="../media/image17.png"/><Relationship Id="rId1" Type="http://schemas.openxmlformats.org/officeDocument/2006/relationships/audio" Target="0ED4092D.wav" TargetMode="External"/><Relationship Id="rId2" Type="http://schemas.openxmlformats.org/officeDocument/2006/relationships/slideLayout" Target="../slideLayouts/slideLayout2.xml"/><Relationship Id="rId3" Type="http://schemas.openxmlformats.org/officeDocument/2006/relationships/notesSlide" Target="../notesSlides/notesSlide42.xml"/><Relationship Id="rId6" Type="http://schemas.openxmlformats.org/officeDocument/2006/relationships/image" Target="../media/image16.pd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3" Type="http://schemas.openxmlformats.org/officeDocument/2006/relationships/image" Target="../media/image1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3" Type="http://schemas.openxmlformats.org/officeDocument/2006/relationships/image" Target="../media/image1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3"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3"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3" Type="http://schemas.openxmlformats.org/officeDocument/2006/relationships/image" Target="../media/image2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3" Type="http://schemas.openxmlformats.org/officeDocument/2006/relationships/image" Target="../media/image2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3" Type="http://schemas.openxmlformats.org/officeDocument/2006/relationships/image" Target="../media/image2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3" Type="http://schemas.openxmlformats.org/officeDocument/2006/relationships/image" Target="../media/image2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3" Type="http://schemas.openxmlformats.org/officeDocument/2006/relationships/image" Target="../media/image2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3" Type="http://schemas.openxmlformats.org/officeDocument/2006/relationships/image" Target="../media/image2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3"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3" Type="http://schemas.openxmlformats.org/officeDocument/2006/relationships/image" Target="../media/image2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3" Type="http://schemas.openxmlformats.org/officeDocument/2006/relationships/image" Target="../media/image2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3"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image" Target="../media/image5.wmf"/><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audio" Target="../media/audio1.bin"/></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67296"/>
            <a:ext cx="7772400" cy="1829761"/>
          </a:xfrm>
        </p:spPr>
        <p:txBody>
          <a:bodyPr/>
          <a:lstStyle/>
          <a:p>
            <a:pPr eaLnBrk="1" fontAlgn="auto" hangingPunct="1">
              <a:spcAft>
                <a:spcPts val="0"/>
              </a:spcAft>
              <a:defRPr/>
            </a:pPr>
            <a:r>
              <a:rPr lang="en-US" dirty="0" smtClean="0">
                <a:ea typeface="+mj-ea"/>
                <a:cs typeface="+mj-cs"/>
              </a:rPr>
              <a:t>Cryptographic System Standards</a:t>
            </a:r>
            <a:endParaRPr lang="en-US" dirty="0">
              <a:ea typeface="+mj-ea"/>
              <a:cs typeface="+mj-cs"/>
            </a:endParaRPr>
          </a:p>
        </p:txBody>
      </p:sp>
      <p:sp>
        <p:nvSpPr>
          <p:cNvPr id="15362" name="Subtitle 2"/>
          <p:cNvSpPr>
            <a:spLocks noGrp="1"/>
          </p:cNvSpPr>
          <p:nvPr>
            <p:ph type="subTitle" idx="1"/>
          </p:nvPr>
        </p:nvSpPr>
        <p:spPr>
          <a:xfrm>
            <a:off x="685800" y="3600450"/>
            <a:ext cx="7772400" cy="1200150"/>
          </a:xfrm>
        </p:spPr>
        <p:txBody>
          <a:bodyPr/>
          <a:lstStyle/>
          <a:p>
            <a:pPr marR="0" eaLnBrk="1" hangingPunct="1"/>
            <a:r>
              <a:rPr lang="en-US" smtClean="0"/>
              <a:t>Chapter 4</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3" name="Content Placeholder 1"/>
          <p:cNvSpPr>
            <a:spLocks noGrp="1"/>
          </p:cNvSpPr>
          <p:nvPr>
            <p:ph idx="1"/>
          </p:nvPr>
        </p:nvSpPr>
        <p:spPr>
          <a:xfrm>
            <a:off x="457200" y="1189038"/>
            <a:ext cx="8229600" cy="4525962"/>
          </a:xfrm>
        </p:spPr>
        <p:txBody>
          <a:bodyPr/>
          <a:lstStyle/>
          <a:p>
            <a:pPr eaLnBrk="1" hangingPunct="1"/>
            <a:r>
              <a:rPr lang="en-US"/>
              <a:t>IPSec VPN</a:t>
            </a:r>
          </a:p>
          <a:p>
            <a:pPr lvl="1" eaLnBrk="1" hangingPunct="1"/>
            <a:r>
              <a:rPr lang="en-US"/>
              <a:t>Designed for site-to-site VPNs </a:t>
            </a:r>
          </a:p>
          <a:p>
            <a:pPr lvl="1" eaLnBrk="1" hangingPunct="1"/>
            <a:r>
              <a:rPr lang="en-US"/>
              <a:t>Remote access from a small finite number of tightly-controlled corporate assets. </a:t>
            </a:r>
          </a:p>
          <a:p>
            <a:pPr eaLnBrk="1" hangingPunct="1"/>
            <a:r>
              <a:rPr lang="en-US"/>
              <a:t>SSL VPN</a:t>
            </a:r>
          </a:p>
          <a:p>
            <a:pPr lvl="1" eaLnBrk="1" hangingPunct="1"/>
            <a:r>
              <a:rPr lang="en-US"/>
              <a:t>Increased productivity: Work in more places - home, kiosks, PDAs </a:t>
            </a:r>
          </a:p>
          <a:p>
            <a:pPr lvl="1" eaLnBrk="1" hangingPunct="1"/>
            <a:r>
              <a:rPr lang="en-US"/>
              <a:t>Lower costs: SSL VPNs are clientless or use lightweight Web-delivered clients</a:t>
            </a:r>
          </a:p>
          <a:p>
            <a:pPr lvl="1" eaLnBrk="1" hangingPunct="1"/>
            <a:r>
              <a:rPr lang="en-US"/>
              <a:t>Broadened security: SSL VPNs provide granular access and end point control to managed and non-managed devices</a:t>
            </a:r>
          </a:p>
        </p:txBody>
      </p:sp>
      <p:sp>
        <p:nvSpPr>
          <p:cNvPr id="3" name="Title 2"/>
          <p:cNvSpPr>
            <a:spLocks noGrp="1"/>
          </p:cNvSpPr>
          <p:nvPr>
            <p:ph type="title"/>
          </p:nvPr>
        </p:nvSpPr>
        <p:spPr/>
        <p:txBody>
          <a:bodyPr/>
          <a:lstStyle/>
          <a:p>
            <a:pPr eaLnBrk="1" hangingPunct="1">
              <a:defRPr/>
            </a:pPr>
            <a:r>
              <a:rPr lang="en-US" dirty="0" smtClean="0">
                <a:ea typeface="+mj-ea"/>
              </a:rPr>
              <a:t>VPN Technologies</a:t>
            </a:r>
            <a:endParaRPr lang="en-US" dirty="0">
              <a:ea typeface="+mj-ea"/>
            </a:endParaRPr>
          </a:p>
        </p:txBody>
      </p:sp>
      <p:sp>
        <p:nvSpPr>
          <p:cNvPr id="33795" name="Slide Number Placeholder 4"/>
          <p:cNvSpPr>
            <a:spLocks noGrp="1"/>
          </p:cNvSpPr>
          <p:nvPr>
            <p:ph type="sldNum" sz="quarter" idx="11"/>
          </p:nvPr>
        </p:nvSpPr>
        <p:spPr bwMode="auto">
          <a:noFill/>
          <a:ln>
            <a:miter lim="800000"/>
            <a:headEnd/>
            <a:tailEnd/>
          </a:ln>
        </p:spPr>
        <p:txBody>
          <a:bodyPr/>
          <a:lstStyle/>
          <a:p>
            <a:fld id="{1C18AAFB-DBCA-415F-8159-A6C1378E571C}" type="slidenum">
              <a:rPr lang="en-US" smtClean="0">
                <a:latin typeface="Lucida Sans Unicode" charset="0"/>
                <a:ea typeface="ＭＳ Ｐゴシック" pitchFamily="84" charset="-128"/>
                <a:cs typeface="ＭＳ Ｐゴシック" pitchFamily="84" charset="-128"/>
              </a:rPr>
              <a:pPr/>
              <a:t>10</a:t>
            </a:fld>
            <a:endParaRPr lang="en-US" smtClean="0">
              <a:latin typeface="Lucida Sans Unicode" charset="0"/>
              <a:ea typeface="ＭＳ Ｐゴシック" pitchFamily="84" charset="-128"/>
              <a:cs typeface="ＭＳ Ｐゴシック" pitchFamily="84" charset="-128"/>
            </a:endParaRPr>
          </a:p>
        </p:txBody>
      </p:sp>
      <p:sp>
        <p:nvSpPr>
          <p:cNvPr id="33796" name="TextBox 5"/>
          <p:cNvSpPr txBox="1">
            <a:spLocks noChangeArrowheads="1"/>
          </p:cNvSpPr>
          <p:nvPr/>
        </p:nvSpPr>
        <p:spPr bwMode="auto">
          <a:xfrm>
            <a:off x="6681788" y="6486525"/>
            <a:ext cx="2382837" cy="366713"/>
          </a:xfrm>
          <a:prstGeom prst="rect">
            <a:avLst/>
          </a:prstGeom>
          <a:noFill/>
          <a:ln w="9525">
            <a:noFill/>
            <a:miter lim="800000"/>
            <a:headEnd/>
            <a:tailEnd/>
          </a:ln>
        </p:spPr>
        <p:txBody>
          <a:bodyPr wrap="none">
            <a:prstTxWarp prst="textNoShape">
              <a:avLst/>
            </a:prstTxWarp>
            <a:spAutoFit/>
          </a:bodyPr>
          <a:lstStyle/>
          <a:p>
            <a:r>
              <a:rPr lang="en-US" sz="1800"/>
              <a:t>* Source: SonicWALL</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Content Placeholder 1"/>
          <p:cNvSpPr>
            <a:spLocks noGrp="1"/>
          </p:cNvSpPr>
          <p:nvPr>
            <p:ph idx="1"/>
          </p:nvPr>
        </p:nvSpPr>
        <p:spPr>
          <a:xfrm>
            <a:off x="457200" y="1481138"/>
            <a:ext cx="8229600" cy="4843462"/>
          </a:xfrm>
        </p:spPr>
        <p:txBody>
          <a:bodyPr/>
          <a:lstStyle/>
          <a:p>
            <a:pPr eaLnBrk="1" hangingPunct="1">
              <a:lnSpc>
                <a:spcPct val="90000"/>
              </a:lnSpc>
            </a:pPr>
            <a:r>
              <a:rPr lang="en-US" sz="2800"/>
              <a:t>Provide session encryption and integrity for client-server or server-server traffic</a:t>
            </a:r>
          </a:p>
          <a:p>
            <a:pPr eaLnBrk="1" hangingPunct="1">
              <a:lnSpc>
                <a:spcPct val="90000"/>
              </a:lnSpc>
            </a:pPr>
            <a:r>
              <a:rPr lang="en-US" sz="2800"/>
              <a:t>Can provide server authentication through X.509 certificates</a:t>
            </a:r>
          </a:p>
          <a:p>
            <a:pPr eaLnBrk="1" hangingPunct="1">
              <a:lnSpc>
                <a:spcPct val="90000"/>
              </a:lnSpc>
            </a:pPr>
            <a:r>
              <a:rPr lang="en-US" sz="2800"/>
              <a:t>SSL: Two components</a:t>
            </a:r>
          </a:p>
          <a:p>
            <a:pPr lvl="1" eaLnBrk="1" hangingPunct="1">
              <a:lnSpc>
                <a:spcPct val="90000"/>
              </a:lnSpc>
            </a:pPr>
            <a:r>
              <a:rPr lang="en-US" sz="2400"/>
              <a:t>SSL Handshake protocol: Sets up cryptographic parameters</a:t>
            </a:r>
          </a:p>
          <a:p>
            <a:pPr lvl="1" eaLnBrk="1" hangingPunct="1">
              <a:lnSpc>
                <a:spcPct val="90000"/>
              </a:lnSpc>
            </a:pPr>
            <a:r>
              <a:rPr lang="en-US" sz="2400"/>
              <a:t>SSL Record layer: Provides encryption services</a:t>
            </a:r>
          </a:p>
          <a:p>
            <a:pPr eaLnBrk="1" hangingPunct="1">
              <a:lnSpc>
                <a:spcPct val="90000"/>
              </a:lnSpc>
            </a:pPr>
            <a:r>
              <a:rPr lang="en-US" sz="2800"/>
              <a:t>TLS: Enhancement of SSL</a:t>
            </a:r>
          </a:p>
          <a:p>
            <a:pPr eaLnBrk="1" hangingPunct="1"/>
            <a:endParaRPr lang="en-US"/>
          </a:p>
        </p:txBody>
      </p:sp>
      <p:sp>
        <p:nvSpPr>
          <p:cNvPr id="3" name="Title 2"/>
          <p:cNvSpPr>
            <a:spLocks noGrp="1"/>
          </p:cNvSpPr>
          <p:nvPr>
            <p:ph type="title"/>
          </p:nvPr>
        </p:nvSpPr>
        <p:spPr/>
        <p:txBody>
          <a:bodyPr/>
          <a:lstStyle/>
          <a:p>
            <a:pPr eaLnBrk="1" hangingPunct="1">
              <a:defRPr/>
            </a:pPr>
            <a:r>
              <a:rPr lang="en-US" dirty="0" smtClean="0">
                <a:ea typeface="+mj-ea"/>
              </a:rPr>
              <a:t>SSL/TLS</a:t>
            </a:r>
            <a:endParaRPr lang="en-US" dirty="0">
              <a:ea typeface="+mj-ea"/>
            </a:endParaRPr>
          </a:p>
        </p:txBody>
      </p:sp>
      <p:sp>
        <p:nvSpPr>
          <p:cNvPr id="35843" name="Slide Number Placeholder 4"/>
          <p:cNvSpPr>
            <a:spLocks noGrp="1"/>
          </p:cNvSpPr>
          <p:nvPr>
            <p:ph type="sldNum" sz="quarter" idx="11"/>
          </p:nvPr>
        </p:nvSpPr>
        <p:spPr bwMode="auto">
          <a:noFill/>
          <a:ln>
            <a:miter lim="800000"/>
            <a:headEnd/>
            <a:tailEnd/>
          </a:ln>
        </p:spPr>
        <p:txBody>
          <a:bodyPr/>
          <a:lstStyle/>
          <a:p>
            <a:fld id="{89AE930B-1C04-4B25-8643-EF34E5A41C06}" type="slidenum">
              <a:rPr lang="en-US" smtClean="0">
                <a:latin typeface="Lucida Sans Unicode" charset="0"/>
                <a:ea typeface="ＭＳ Ｐゴシック" pitchFamily="84" charset="-128"/>
                <a:cs typeface="ＭＳ Ｐゴシック" pitchFamily="84" charset="-128"/>
              </a:rPr>
              <a:pPr/>
              <a:t>11</a:t>
            </a:fld>
            <a:endParaRPr lang="en-US" smtClean="0">
              <a:latin typeface="Lucida Sans Unicode" charset="0"/>
              <a:ea typeface="ＭＳ Ｐゴシック" pitchFamily="84" charset="-128"/>
              <a:cs typeface="ＭＳ Ｐゴシック" pitchFamily="84" charset="-128"/>
            </a:endParaRPr>
          </a:p>
        </p:txBody>
      </p:sp>
      <p:sp>
        <p:nvSpPr>
          <p:cNvPr id="35844" name="TextBox 5"/>
          <p:cNvSpPr txBox="1">
            <a:spLocks noChangeArrowheads="1"/>
          </p:cNvSpPr>
          <p:nvPr/>
        </p:nvSpPr>
        <p:spPr bwMode="auto">
          <a:xfrm>
            <a:off x="7848600" y="6481763"/>
            <a:ext cx="1082675" cy="274637"/>
          </a:xfrm>
          <a:prstGeom prst="rect">
            <a:avLst/>
          </a:prstGeom>
          <a:noFill/>
          <a:ln w="9525">
            <a:noFill/>
            <a:miter lim="800000"/>
            <a:headEnd/>
            <a:tailEnd/>
          </a:ln>
        </p:spPr>
        <p:txBody>
          <a:bodyPr wrap="none">
            <a:prstTxWarp prst="textNoShape">
              <a:avLst/>
            </a:prstTxWarp>
            <a:spAutoFit/>
          </a:bodyPr>
          <a:lstStyle/>
          <a:p>
            <a:r>
              <a:rPr lang="en-US" sz="1200"/>
              <a:t>* Wiley, 2008</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9"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37890" name="Slide Number Placeholder 3"/>
          <p:cNvSpPr>
            <a:spLocks noGrp="1"/>
          </p:cNvSpPr>
          <p:nvPr>
            <p:ph type="sldNum" sz="quarter" idx="11"/>
          </p:nvPr>
        </p:nvSpPr>
        <p:spPr bwMode="auto">
          <a:noFill/>
          <a:ln>
            <a:miter lim="800000"/>
            <a:headEnd/>
            <a:tailEnd/>
          </a:ln>
        </p:spPr>
        <p:txBody>
          <a:bodyPr/>
          <a:lstStyle/>
          <a:p>
            <a:fld id="{3431F1BD-D26D-402A-8DE1-D2EAB40741E9}" type="slidenum">
              <a:rPr lang="en-US">
                <a:latin typeface="Lucida Sans Unicode" charset="0"/>
                <a:ea typeface="ＭＳ Ｐゴシック" pitchFamily="84" charset="-128"/>
                <a:cs typeface="ＭＳ Ｐゴシック" pitchFamily="84" charset="-128"/>
              </a:rPr>
              <a:pPr/>
              <a:t>12</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sz="3600" dirty="0" smtClean="0">
                <a:ea typeface="+mj-ea"/>
              </a:rPr>
              <a:t>4-3: Host-to-Host SSL/TLS VPN (1)</a:t>
            </a:r>
            <a:endParaRPr lang="en-US" sz="3600" dirty="0">
              <a:ea typeface="+mj-ea"/>
            </a:endParaRPr>
          </a:p>
        </p:txBody>
      </p:sp>
      <p:pic>
        <p:nvPicPr>
          <p:cNvPr id="37892" name="Picture 2" descr="Figure_4-03 March 29 SSL-TLS VPN"/>
          <p:cNvPicPr>
            <a:picLocks noChangeAspect="1" noChangeArrowheads="1"/>
          </p:cNvPicPr>
          <p:nvPr/>
        </p:nvPicPr>
        <p:blipFill>
          <a:blip r:embed="rId3"/>
          <a:srcRect/>
          <a:stretch>
            <a:fillRect/>
          </a:stretch>
        </p:blipFill>
        <p:spPr bwMode="auto">
          <a:xfrm>
            <a:off x="106363" y="2514600"/>
            <a:ext cx="8905875" cy="3124200"/>
          </a:xfrm>
          <a:prstGeom prst="rect">
            <a:avLst/>
          </a:prstGeom>
          <a:noFill/>
          <a:ln w="9525">
            <a:noFill/>
            <a:miter lim="800000"/>
            <a:headEnd/>
            <a:tailEnd/>
          </a:ln>
        </p:spPr>
      </p:pic>
      <p:sp>
        <p:nvSpPr>
          <p:cNvPr id="6" name="Rounded Rectangle 5"/>
          <p:cNvSpPr/>
          <p:nvPr/>
        </p:nvSpPr>
        <p:spPr>
          <a:xfrm>
            <a:off x="2557463" y="3432175"/>
            <a:ext cx="4267200" cy="7810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7" name="Content Placeholder 1"/>
          <p:cNvSpPr>
            <a:spLocks noGrp="1"/>
          </p:cNvSpPr>
          <p:nvPr>
            <p:ph idx="1"/>
          </p:nvPr>
        </p:nvSpPr>
        <p:spPr/>
        <p:txBody>
          <a:bodyPr/>
          <a:lstStyle/>
          <a:p>
            <a:pPr eaLnBrk="1" hangingPunct="1"/>
            <a:r>
              <a:rPr lang="en-US"/>
              <a:t>Non-Transparent Protection</a:t>
            </a:r>
          </a:p>
          <a:p>
            <a:pPr lvl="1" eaLnBrk="1" hangingPunct="1"/>
            <a:r>
              <a:rPr lang="en-US"/>
              <a:t>Protects only SSL/TLS-aware applications (Web applications and e-mail) that have been specifically created to work with SSL/TLS</a:t>
            </a:r>
          </a:p>
          <a:p>
            <a:pPr eaLnBrk="1" hangingPunct="1"/>
            <a:r>
              <a:rPr lang="en-US"/>
              <a:t>Inexpensive Operation</a:t>
            </a:r>
          </a:p>
          <a:p>
            <a:pPr lvl="1" eaLnBrk="1" hangingPunct="1"/>
            <a:r>
              <a:rPr lang="en-US"/>
              <a:t>No setup on clients</a:t>
            </a:r>
          </a:p>
          <a:p>
            <a:pPr lvl="2" eaLnBrk="1" hangingPunct="1"/>
            <a:r>
              <a:rPr lang="en-US"/>
              <a:t>Every computer has a browser, and all browsers are SSL/TLS aware</a:t>
            </a:r>
          </a:p>
          <a:p>
            <a:pPr lvl="1" eaLnBrk="1" hangingPunct="1"/>
            <a:r>
              <a:rPr lang="en-US"/>
              <a:t>All webservers and most mail servers know how to work with SSL/TLS</a:t>
            </a:r>
          </a:p>
          <a:p>
            <a:pPr eaLnBrk="1" hangingPunct="1"/>
            <a:endParaRPr lang="en-US"/>
          </a:p>
        </p:txBody>
      </p:sp>
      <p:sp>
        <p:nvSpPr>
          <p:cNvPr id="3" name="Title 2"/>
          <p:cNvSpPr>
            <a:spLocks noGrp="1"/>
          </p:cNvSpPr>
          <p:nvPr>
            <p:ph type="title"/>
          </p:nvPr>
        </p:nvSpPr>
        <p:spPr/>
        <p:txBody>
          <a:bodyPr>
            <a:normAutofit fontScale="90000"/>
          </a:bodyPr>
          <a:lstStyle/>
          <a:p>
            <a:pPr eaLnBrk="1" hangingPunct="1">
              <a:defRPr/>
            </a:pPr>
            <a:r>
              <a:rPr lang="en-US" dirty="0">
                <a:ea typeface="+mj-ea"/>
              </a:rPr>
              <a:t>4-3: Host-to-Host SSL/TLS </a:t>
            </a:r>
            <a:r>
              <a:rPr lang="en-US" dirty="0" smtClean="0">
                <a:ea typeface="+mj-ea"/>
              </a:rPr>
              <a:t>VPN (2)</a:t>
            </a:r>
            <a:endParaRPr lang="en-US" dirty="0">
              <a:ea typeface="+mj-ea"/>
            </a:endParaRPr>
          </a:p>
        </p:txBody>
      </p:sp>
      <p:sp>
        <p:nvSpPr>
          <p:cNvPr id="39939"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39940" name="Slide Number Placeholder 4"/>
          <p:cNvSpPr>
            <a:spLocks noGrp="1"/>
          </p:cNvSpPr>
          <p:nvPr>
            <p:ph type="sldNum" sz="quarter" idx="11"/>
          </p:nvPr>
        </p:nvSpPr>
        <p:spPr bwMode="auto">
          <a:noFill/>
          <a:ln>
            <a:miter lim="800000"/>
            <a:headEnd/>
            <a:tailEnd/>
          </a:ln>
        </p:spPr>
        <p:txBody>
          <a:bodyPr/>
          <a:lstStyle/>
          <a:p>
            <a:fld id="{CA4DEC8F-C707-45CC-B717-84494AB90EEB}" type="slidenum">
              <a:rPr lang="en-US" smtClean="0">
                <a:latin typeface="Lucida Sans Unicode" charset="0"/>
                <a:ea typeface="ＭＳ Ｐゴシック" pitchFamily="84" charset="-128"/>
                <a:cs typeface="ＭＳ Ｐゴシック" pitchFamily="84" charset="-128"/>
              </a:rPr>
              <a:pPr/>
              <a:t>13</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5"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41986" name="Slide Number Placeholder 3"/>
          <p:cNvSpPr>
            <a:spLocks noGrp="1"/>
          </p:cNvSpPr>
          <p:nvPr>
            <p:ph type="sldNum" sz="quarter" idx="11"/>
          </p:nvPr>
        </p:nvSpPr>
        <p:spPr bwMode="auto">
          <a:noFill/>
          <a:ln>
            <a:miter lim="800000"/>
            <a:headEnd/>
            <a:tailEnd/>
          </a:ln>
        </p:spPr>
        <p:txBody>
          <a:bodyPr/>
          <a:lstStyle/>
          <a:p>
            <a:fld id="{D36336D1-47D8-4E16-A53C-1B3E4A96A030}" type="slidenum">
              <a:rPr lang="en-US">
                <a:latin typeface="Lucida Sans Unicode" charset="0"/>
                <a:ea typeface="ＭＳ Ｐゴシック" pitchFamily="84" charset="-128"/>
                <a:cs typeface="ＭＳ Ｐゴシック" pitchFamily="84" charset="-128"/>
              </a:rPr>
              <a:pPr/>
              <a:t>14</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152400" y="76200"/>
            <a:ext cx="8458200" cy="1143000"/>
          </a:xfrm>
        </p:spPr>
        <p:txBody>
          <a:bodyPr/>
          <a:lstStyle/>
          <a:p>
            <a:pPr eaLnBrk="1" fontAlgn="auto" hangingPunct="1">
              <a:spcAft>
                <a:spcPts val="0"/>
              </a:spcAft>
              <a:defRPr/>
            </a:pPr>
            <a:r>
              <a:rPr lang="en-US" sz="2400" dirty="0" smtClean="0">
                <a:ea typeface="+mj-ea"/>
              </a:rPr>
              <a:t>4-5: SSL/TLS Gateways and Remote Access VPNs (1)</a:t>
            </a:r>
            <a:endParaRPr lang="en-US" sz="2400" dirty="0">
              <a:ea typeface="+mj-ea"/>
            </a:endParaRPr>
          </a:p>
        </p:txBody>
      </p:sp>
      <p:pic>
        <p:nvPicPr>
          <p:cNvPr id="41988" name="Picture 1" descr="Figure_4-05 revised March 29 SSL-TLS Remote Access VPN"/>
          <p:cNvPicPr>
            <a:picLocks noChangeAspect="1" noChangeArrowheads="1"/>
          </p:cNvPicPr>
          <p:nvPr/>
        </p:nvPicPr>
        <p:blipFill>
          <a:blip r:embed="rId3"/>
          <a:srcRect/>
          <a:stretch>
            <a:fillRect/>
          </a:stretch>
        </p:blipFill>
        <p:spPr bwMode="auto">
          <a:xfrm>
            <a:off x="300038" y="1066800"/>
            <a:ext cx="8234362" cy="543718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3" name="Content Placeholder 1"/>
          <p:cNvSpPr>
            <a:spLocks noGrp="1"/>
          </p:cNvSpPr>
          <p:nvPr>
            <p:ph idx="1"/>
          </p:nvPr>
        </p:nvSpPr>
        <p:spPr>
          <a:xfrm>
            <a:off x="457200" y="1481138"/>
            <a:ext cx="8229600" cy="4919662"/>
          </a:xfrm>
        </p:spPr>
        <p:txBody>
          <a:bodyPr/>
          <a:lstStyle/>
          <a:p>
            <a:pPr eaLnBrk="1" hangingPunct="1"/>
            <a:r>
              <a:rPr lang="en-US" smtClean="0"/>
              <a:t>VPN gateway standards</a:t>
            </a:r>
          </a:p>
          <a:p>
            <a:pPr lvl="1" eaLnBrk="1" hangingPunct="1"/>
            <a:r>
              <a:rPr lang="en-US" smtClean="0"/>
              <a:t>An SSL/TLS gateway is simply a webserver. There is no need to add anything to the SSL/TLS standard</a:t>
            </a:r>
          </a:p>
          <a:p>
            <a:pPr eaLnBrk="1" hangingPunct="1"/>
            <a:r>
              <a:rPr lang="en-US" smtClean="0"/>
              <a:t>Authentication</a:t>
            </a:r>
          </a:p>
          <a:p>
            <a:pPr lvl="1" eaLnBrk="1" hangingPunct="1"/>
            <a:r>
              <a:rPr lang="en-US" smtClean="0"/>
              <a:t>Server authentication</a:t>
            </a:r>
          </a:p>
          <a:p>
            <a:pPr lvl="1" eaLnBrk="1" hangingPunct="1"/>
            <a:r>
              <a:rPr lang="en-US" smtClean="0"/>
              <a:t>Client authentication</a:t>
            </a:r>
          </a:p>
          <a:p>
            <a:pPr eaLnBrk="1" hangingPunct="1"/>
            <a:r>
              <a:rPr lang="en-US" smtClean="0"/>
              <a:t>Connecting client PC to authorized resources</a:t>
            </a:r>
          </a:p>
          <a:p>
            <a:pPr lvl="1" eaLnBrk="1" hangingPunct="1"/>
            <a:r>
              <a:rPr lang="en-US" smtClean="0"/>
              <a:t>Multiple internal webservers</a:t>
            </a:r>
          </a:p>
          <a:p>
            <a:pPr lvl="1" eaLnBrk="1" hangingPunct="1"/>
            <a:r>
              <a:rPr lang="en-US" smtClean="0"/>
              <a:t>Database server</a:t>
            </a:r>
          </a:p>
          <a:p>
            <a:pPr lvl="1" eaLnBrk="1" hangingPunct="1"/>
            <a:r>
              <a:rPr lang="en-US" smtClean="0"/>
              <a:t>An entire subnet</a:t>
            </a:r>
          </a:p>
        </p:txBody>
      </p:sp>
      <p:sp>
        <p:nvSpPr>
          <p:cNvPr id="3" name="Title 2"/>
          <p:cNvSpPr>
            <a:spLocks noGrp="1"/>
          </p:cNvSpPr>
          <p:nvPr>
            <p:ph type="title"/>
          </p:nvPr>
        </p:nvSpPr>
        <p:spPr/>
        <p:txBody>
          <a:bodyPr>
            <a:noAutofit/>
          </a:bodyPr>
          <a:lstStyle/>
          <a:p>
            <a:pPr eaLnBrk="1" hangingPunct="1">
              <a:defRPr/>
            </a:pPr>
            <a:r>
              <a:rPr lang="en-US" sz="3600" dirty="0">
                <a:ea typeface="+mj-ea"/>
              </a:rPr>
              <a:t>4-5: SSL/TLS Gateways and Remote Access </a:t>
            </a:r>
            <a:r>
              <a:rPr lang="en-US" sz="3600" dirty="0" smtClean="0">
                <a:ea typeface="+mj-ea"/>
              </a:rPr>
              <a:t>VPNs (2)</a:t>
            </a:r>
            <a:endParaRPr lang="en-US" sz="3600" dirty="0">
              <a:ea typeface="+mj-ea"/>
            </a:endParaRPr>
          </a:p>
        </p:txBody>
      </p:sp>
      <p:sp>
        <p:nvSpPr>
          <p:cNvPr id="44035"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44036" name="Slide Number Placeholder 4"/>
          <p:cNvSpPr>
            <a:spLocks noGrp="1"/>
          </p:cNvSpPr>
          <p:nvPr>
            <p:ph type="sldNum" sz="quarter" idx="11"/>
          </p:nvPr>
        </p:nvSpPr>
        <p:spPr bwMode="auto">
          <a:noFill/>
          <a:ln>
            <a:miter lim="800000"/>
            <a:headEnd/>
            <a:tailEnd/>
          </a:ln>
        </p:spPr>
        <p:txBody>
          <a:bodyPr/>
          <a:lstStyle/>
          <a:p>
            <a:fld id="{497B7CC2-E29A-429E-ADD4-252797A6F3EE}" type="slidenum">
              <a:rPr lang="en-US" smtClean="0">
                <a:latin typeface="Lucida Sans Unicode" charset="0"/>
                <a:ea typeface="ＭＳ Ｐゴシック" pitchFamily="84" charset="-128"/>
                <a:cs typeface="ＭＳ Ｐゴシック" pitchFamily="84" charset="-128"/>
              </a:rPr>
              <a:pPr/>
              <a:t>15</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1" name="Content Placeholder 1"/>
          <p:cNvSpPr>
            <a:spLocks noGrp="1"/>
          </p:cNvSpPr>
          <p:nvPr>
            <p:ph idx="1"/>
          </p:nvPr>
        </p:nvSpPr>
        <p:spPr/>
        <p:txBody>
          <a:bodyPr/>
          <a:lstStyle/>
          <a:p>
            <a:pPr eaLnBrk="1" hangingPunct="1"/>
            <a:r>
              <a:rPr lang="en-US" smtClean="0"/>
              <a:t>Security for services</a:t>
            </a:r>
          </a:p>
          <a:p>
            <a:pPr lvl="1" eaLnBrk="1" hangingPunct="1"/>
            <a:r>
              <a:rPr lang="en-US" smtClean="0"/>
              <a:t>Security between the gateway and internal resources is up to a gateway vendor’s design choice</a:t>
            </a:r>
          </a:p>
          <a:p>
            <a:pPr eaLnBrk="1" hangingPunct="1"/>
            <a:r>
              <a:rPr lang="en-US" smtClean="0"/>
              <a:t>Browser on the client</a:t>
            </a:r>
          </a:p>
          <a:p>
            <a:pPr lvl="1" eaLnBrk="1" hangingPunct="1"/>
            <a:r>
              <a:rPr lang="en-US" smtClean="0"/>
              <a:t>Only a Web browser is necessary</a:t>
            </a:r>
          </a:p>
          <a:p>
            <a:pPr eaLnBrk="1" hangingPunct="1"/>
            <a:r>
              <a:rPr lang="en-US" smtClean="0"/>
              <a:t>Advanced services require admin privileges on PCs</a:t>
            </a:r>
          </a:p>
          <a:p>
            <a:pPr lvl="1" eaLnBrk="1" hangingPunct="1"/>
            <a:r>
              <a:rPr lang="en-US" smtClean="0"/>
              <a:t>Add-ins allow clients transparent access to a subnet and erase browsing history on a PC while traveling</a:t>
            </a:r>
          </a:p>
          <a:p>
            <a:pPr lvl="1" eaLnBrk="1" hangingPunct="1"/>
            <a:r>
              <a:rPr lang="en-US" smtClean="0"/>
              <a:t>Requires administrator access</a:t>
            </a:r>
          </a:p>
        </p:txBody>
      </p:sp>
      <p:sp>
        <p:nvSpPr>
          <p:cNvPr id="3" name="Title 2"/>
          <p:cNvSpPr>
            <a:spLocks noGrp="1"/>
          </p:cNvSpPr>
          <p:nvPr>
            <p:ph type="title"/>
          </p:nvPr>
        </p:nvSpPr>
        <p:spPr/>
        <p:txBody>
          <a:bodyPr>
            <a:noAutofit/>
          </a:bodyPr>
          <a:lstStyle/>
          <a:p>
            <a:pPr eaLnBrk="1" hangingPunct="1">
              <a:defRPr/>
            </a:pPr>
            <a:r>
              <a:rPr lang="en-US" sz="3600" dirty="0">
                <a:ea typeface="+mj-ea"/>
              </a:rPr>
              <a:t>4-5: SSL/TLS Gateways and Remote Access </a:t>
            </a:r>
            <a:r>
              <a:rPr lang="en-US" sz="3600" dirty="0" smtClean="0">
                <a:ea typeface="+mj-ea"/>
              </a:rPr>
              <a:t>VPNs (3)</a:t>
            </a:r>
            <a:endParaRPr lang="en-US" sz="3600" dirty="0">
              <a:ea typeface="+mj-ea"/>
            </a:endParaRPr>
          </a:p>
        </p:txBody>
      </p:sp>
      <p:sp>
        <p:nvSpPr>
          <p:cNvPr id="46083"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46084" name="Slide Number Placeholder 4"/>
          <p:cNvSpPr>
            <a:spLocks noGrp="1"/>
          </p:cNvSpPr>
          <p:nvPr>
            <p:ph type="sldNum" sz="quarter" idx="11"/>
          </p:nvPr>
        </p:nvSpPr>
        <p:spPr bwMode="auto">
          <a:noFill/>
          <a:ln>
            <a:miter lim="800000"/>
            <a:headEnd/>
            <a:tailEnd/>
          </a:ln>
        </p:spPr>
        <p:txBody>
          <a:bodyPr/>
          <a:lstStyle/>
          <a:p>
            <a:fld id="{643EDFDB-D830-4DDF-AA1F-CE0FCEA3A921}" type="slidenum">
              <a:rPr lang="en-US" smtClean="0">
                <a:latin typeface="Lucida Sans Unicode" charset="0"/>
                <a:ea typeface="ＭＳ Ｐゴシック" pitchFamily="84" charset="-128"/>
                <a:cs typeface="ＭＳ Ｐゴシック" pitchFamily="84" charset="-128"/>
              </a:rPr>
              <a:pPr/>
              <a:t>16</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29" name="Content Placeholder 1"/>
          <p:cNvSpPr>
            <a:spLocks noGrp="1"/>
          </p:cNvSpPr>
          <p:nvPr>
            <p:ph idx="1"/>
          </p:nvPr>
        </p:nvSpPr>
        <p:spPr/>
        <p:txBody>
          <a:bodyPr/>
          <a:lstStyle/>
          <a:p>
            <a:pPr eaLnBrk="1" hangingPunct="1"/>
            <a:r>
              <a:rPr lang="en-US" smtClean="0"/>
              <a:t>Perspective</a:t>
            </a:r>
          </a:p>
          <a:p>
            <a:pPr lvl="1" eaLnBrk="1"/>
            <a:r>
              <a:rPr lang="en-US" smtClean="0"/>
              <a:t>Unstandardized SSL/TLS gateways. Using remote access VPNs requires strong due diligence in needs assessment and product analysis, as well as a significant interaction by the networking staff.</a:t>
            </a:r>
          </a:p>
          <a:p>
            <a:pPr lvl="1" eaLnBrk="1"/>
            <a:r>
              <a:rPr lang="en-US" smtClean="0"/>
              <a:t>SSL/TLS can support the host-to-host and remote access VPNs. SSL/TLS cannot support site-to-site VPNs.</a:t>
            </a:r>
          </a:p>
        </p:txBody>
      </p:sp>
      <p:sp>
        <p:nvSpPr>
          <p:cNvPr id="3" name="Title 2"/>
          <p:cNvSpPr>
            <a:spLocks noGrp="1"/>
          </p:cNvSpPr>
          <p:nvPr>
            <p:ph type="title"/>
          </p:nvPr>
        </p:nvSpPr>
        <p:spPr/>
        <p:txBody>
          <a:bodyPr>
            <a:noAutofit/>
          </a:bodyPr>
          <a:lstStyle/>
          <a:p>
            <a:pPr eaLnBrk="1" hangingPunct="1">
              <a:defRPr/>
            </a:pPr>
            <a:r>
              <a:rPr lang="en-US" sz="3600" dirty="0">
                <a:ea typeface="+mj-ea"/>
              </a:rPr>
              <a:t>4-5: SSL/TLS Gateways and Remote Access </a:t>
            </a:r>
            <a:r>
              <a:rPr lang="en-US" sz="3600" dirty="0" smtClean="0">
                <a:ea typeface="+mj-ea"/>
              </a:rPr>
              <a:t>VPNs (4)</a:t>
            </a:r>
            <a:endParaRPr lang="en-US" sz="3600" dirty="0">
              <a:ea typeface="+mj-ea"/>
            </a:endParaRPr>
          </a:p>
        </p:txBody>
      </p:sp>
      <p:sp>
        <p:nvSpPr>
          <p:cNvPr id="48131"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48132" name="Slide Number Placeholder 4"/>
          <p:cNvSpPr>
            <a:spLocks noGrp="1"/>
          </p:cNvSpPr>
          <p:nvPr>
            <p:ph type="sldNum" sz="quarter" idx="11"/>
          </p:nvPr>
        </p:nvSpPr>
        <p:spPr bwMode="auto">
          <a:noFill/>
          <a:ln>
            <a:miter lim="800000"/>
            <a:headEnd/>
            <a:tailEnd/>
          </a:ln>
        </p:spPr>
        <p:txBody>
          <a:bodyPr/>
          <a:lstStyle/>
          <a:p>
            <a:fld id="{E110BA17-BF42-4A88-8295-6C581C418D93}" type="slidenum">
              <a:rPr lang="en-US" smtClean="0">
                <a:latin typeface="Lucida Sans Unicode" charset="0"/>
                <a:ea typeface="ＭＳ Ｐゴシック" pitchFamily="84" charset="-128"/>
                <a:cs typeface="ＭＳ Ｐゴシック" pitchFamily="84" charset="-128"/>
              </a:rPr>
              <a:pPr/>
              <a:t>17</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0178"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50179" name="Slide Number Placeholder 3"/>
          <p:cNvSpPr>
            <a:spLocks noGrp="1"/>
          </p:cNvSpPr>
          <p:nvPr>
            <p:ph type="sldNum" sz="quarter" idx="11"/>
          </p:nvPr>
        </p:nvSpPr>
        <p:spPr bwMode="auto">
          <a:noFill/>
          <a:ln>
            <a:miter lim="800000"/>
            <a:headEnd/>
            <a:tailEnd/>
          </a:ln>
        </p:spPr>
        <p:txBody>
          <a:bodyPr/>
          <a:lstStyle/>
          <a:p>
            <a:fld id="{71C50D85-4E98-4C39-B30B-1D6BE0B2511E}" type="slidenum">
              <a:rPr lang="en-US">
                <a:latin typeface="Lucida Sans Unicode" charset="0"/>
                <a:ea typeface="ＭＳ Ｐゴシック" pitchFamily="84" charset="-128"/>
                <a:cs typeface="ＭＳ Ｐゴシック" pitchFamily="84" charset="-128"/>
              </a:rPr>
              <a:pPr/>
              <a:t>18</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563562"/>
          </a:xfrm>
        </p:spPr>
        <p:txBody>
          <a:bodyPr/>
          <a:lstStyle/>
          <a:p>
            <a:pPr eaLnBrk="1" fontAlgn="auto" hangingPunct="1">
              <a:spcAft>
                <a:spcPts val="0"/>
              </a:spcAft>
              <a:defRPr/>
            </a:pPr>
            <a:r>
              <a:rPr lang="en-US" sz="2400" dirty="0" smtClean="0">
                <a:ea typeface="+mj-ea"/>
              </a:rPr>
              <a:t>4-4: SSL/TLS Handshaking Phase</a:t>
            </a:r>
            <a:endParaRPr lang="en-US" sz="2400" dirty="0">
              <a:ea typeface="+mj-ea"/>
            </a:endParaRPr>
          </a:p>
        </p:txBody>
      </p:sp>
      <p:graphicFrame>
        <p:nvGraphicFramePr>
          <p:cNvPr id="7" name="Table 6"/>
          <p:cNvGraphicFramePr>
            <a:graphicFrameLocks noGrp="1"/>
          </p:cNvGraphicFramePr>
          <p:nvPr/>
        </p:nvGraphicFramePr>
        <p:xfrm>
          <a:off x="228600" y="1066800"/>
          <a:ext cx="8686800" cy="4953000"/>
        </p:xfrm>
        <a:graphic>
          <a:graphicData uri="http://schemas.openxmlformats.org/drawingml/2006/table">
            <a:tbl>
              <a:tblPr/>
              <a:tblGrid>
                <a:gridCol w="708025"/>
                <a:gridCol w="1565275"/>
                <a:gridCol w="2138363"/>
                <a:gridCol w="4275137"/>
              </a:tblGrid>
              <a:tr h="6286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dirty="0" smtClean="0">
                          <a:ln>
                            <a:noFill/>
                          </a:ln>
                          <a:solidFill>
                            <a:srgbClr val="FFFFFF"/>
                          </a:solidFill>
                          <a:effectLst/>
                          <a:latin typeface="Arial" charset="0"/>
                          <a:cs typeface="Times New Roman" pitchFamily="18" charset="0"/>
                        </a:rPr>
                        <a:t>Step</a:t>
                      </a: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Sender</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Name of Message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Semantics (Meaning)</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r>
              <a:tr h="79533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 Hello</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 requests secure connection.</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 lists cipher suites it supports.</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336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2</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Server</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Server Hello</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Server indicates willingness to proceed.</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Selects a cipher suite to use in the session.</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149383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3</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Server</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Certificate</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Server sends its digital certificate containing its public key.</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 should check the certificate’s validity.)</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69850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4</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Server</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ServerHelloDone</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Server indicates that its part in the initial introduction is finished.</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bl>
          </a:graphicData>
        </a:graphic>
      </p:graphicFrame>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52227" name="Slide Number Placeholder 3"/>
          <p:cNvSpPr>
            <a:spLocks noGrp="1"/>
          </p:cNvSpPr>
          <p:nvPr>
            <p:ph type="sldNum" sz="quarter" idx="11"/>
          </p:nvPr>
        </p:nvSpPr>
        <p:spPr bwMode="auto">
          <a:noFill/>
          <a:ln>
            <a:miter lim="800000"/>
            <a:headEnd/>
            <a:tailEnd/>
          </a:ln>
        </p:spPr>
        <p:txBody>
          <a:bodyPr/>
          <a:lstStyle/>
          <a:p>
            <a:fld id="{72AB7C5D-3EFD-479E-B311-F2C415F55BA8}" type="slidenum">
              <a:rPr lang="en-US">
                <a:latin typeface="Lucida Sans Unicode" charset="0"/>
                <a:ea typeface="ＭＳ Ｐゴシック" pitchFamily="84" charset="-128"/>
                <a:cs typeface="ＭＳ Ｐゴシック" pitchFamily="84" charset="-128"/>
              </a:rPr>
              <a:pPr/>
              <a:t>19</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563562"/>
          </a:xfrm>
        </p:spPr>
        <p:txBody>
          <a:bodyPr>
            <a:normAutofit fontScale="90000"/>
          </a:bodyPr>
          <a:lstStyle/>
          <a:p>
            <a:pPr eaLnBrk="1" fontAlgn="auto" hangingPunct="1">
              <a:spcAft>
                <a:spcPts val="0"/>
              </a:spcAft>
              <a:defRPr/>
            </a:pPr>
            <a:r>
              <a:rPr lang="en-US" sz="2400" dirty="0" smtClean="0">
                <a:ea typeface="+mj-ea"/>
              </a:rPr>
              <a:t>4-4: SSL/TLS Handshaking</a:t>
            </a:r>
            <a:br>
              <a:rPr lang="en-US" sz="2400" dirty="0" smtClean="0">
                <a:ea typeface="+mj-ea"/>
              </a:rPr>
            </a:br>
            <a:r>
              <a:rPr lang="en-US" sz="2400" dirty="0" smtClean="0">
                <a:ea typeface="+mj-ea"/>
              </a:rPr>
              <a:t>Phase</a:t>
            </a:r>
            <a:endParaRPr lang="en-US" sz="2400" dirty="0">
              <a:ea typeface="+mj-ea"/>
            </a:endParaRPr>
          </a:p>
        </p:txBody>
      </p:sp>
      <p:graphicFrame>
        <p:nvGraphicFramePr>
          <p:cNvPr id="7" name="Table 6"/>
          <p:cNvGraphicFramePr>
            <a:graphicFrameLocks noGrp="1"/>
          </p:cNvGraphicFramePr>
          <p:nvPr/>
        </p:nvGraphicFramePr>
        <p:xfrm>
          <a:off x="228600" y="1249363"/>
          <a:ext cx="8686800" cy="4800600"/>
        </p:xfrm>
        <a:graphic>
          <a:graphicData uri="http://schemas.openxmlformats.org/drawingml/2006/table">
            <a:tbl>
              <a:tblPr/>
              <a:tblGrid>
                <a:gridCol w="708025"/>
                <a:gridCol w="1196975"/>
                <a:gridCol w="2057400"/>
                <a:gridCol w="4724400"/>
              </a:tblGrid>
              <a:tr h="6508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dirty="0" smtClean="0">
                          <a:ln>
                            <a:noFill/>
                          </a:ln>
                          <a:solidFill>
                            <a:srgbClr val="FFFFFF"/>
                          </a:solidFill>
                          <a:effectLst/>
                          <a:latin typeface="Arial" charset="0"/>
                          <a:cs typeface="Times New Roman" pitchFamily="18" charset="0"/>
                        </a:rPr>
                        <a:t>Step</a:t>
                      </a: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Sender</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Name of Message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Semantics (Meaning)</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r>
              <a:tr h="28479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ClientKey</a:t>
                      </a:r>
                      <a:br>
                        <a:rPr kumimoji="0" lang="en-US" sz="2000" b="0" i="0" u="none" strike="noStrike" cap="none" normalizeH="0" baseline="0" smtClean="0">
                          <a:ln>
                            <a:noFill/>
                          </a:ln>
                          <a:solidFill>
                            <a:schemeClr val="tx1"/>
                          </a:solidFill>
                          <a:effectLst/>
                          <a:latin typeface="Arial" charset="0"/>
                          <a:cs typeface="Times New Roman" pitchFamily="18" charset="0"/>
                        </a:rPr>
                      </a:br>
                      <a:r>
                        <a:rPr kumimoji="0" lang="en-US" sz="2000" b="0" i="0" u="none" strike="noStrike" cap="none" normalizeH="0" baseline="0" smtClean="0">
                          <a:ln>
                            <a:noFill/>
                          </a:ln>
                          <a:solidFill>
                            <a:schemeClr val="tx1"/>
                          </a:solidFill>
                          <a:effectLst/>
                          <a:latin typeface="Arial" charset="0"/>
                          <a:cs typeface="Times New Roman" pitchFamily="18" charset="0"/>
                        </a:rPr>
                        <a:t>Exchange</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Client generates a random symmetric session key. Encrypts it with the server’s public key.</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It sends this encrypted key to the server. Only the server can decrypt the key, using the server’s own private key.</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The server decrypts the session key.</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Both sides now have the session key.</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508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6</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ChangeCipher</a:t>
                      </a:r>
                      <a:br>
                        <a:rPr kumimoji="0" lang="en-US" sz="2000" b="0" i="0" u="none" strike="noStrike" cap="none" normalizeH="0" baseline="0" smtClean="0">
                          <a:ln>
                            <a:noFill/>
                          </a:ln>
                          <a:solidFill>
                            <a:schemeClr val="tx1"/>
                          </a:solidFill>
                          <a:effectLst/>
                          <a:latin typeface="Arial" charset="0"/>
                          <a:cs typeface="Times New Roman" pitchFamily="18" charset="0"/>
                        </a:rPr>
                      </a:br>
                      <a:r>
                        <a:rPr kumimoji="0" lang="en-US" sz="2000" b="0" i="0" u="none" strike="noStrike" cap="none" normalizeH="0" baseline="0" smtClean="0">
                          <a:ln>
                            <a:noFill/>
                          </a:ln>
                          <a:solidFill>
                            <a:schemeClr val="tx1"/>
                          </a:solidFill>
                          <a:effectLst/>
                          <a:latin typeface="Arial" charset="0"/>
                          <a:cs typeface="Times New Roman" pitchFamily="18" charset="0"/>
                        </a:rPr>
                        <a:t>Spec*</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 changes selected cipher suite from pending to active.</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508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7</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Client</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Finish</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Client indicates that its part in the initial introduction is finished.</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2256" name="Rectangle 7"/>
          <p:cNvSpPr>
            <a:spLocks noChangeArrowheads="1"/>
          </p:cNvSpPr>
          <p:nvPr/>
        </p:nvSpPr>
        <p:spPr bwMode="auto">
          <a:xfrm>
            <a:off x="152400" y="6049963"/>
            <a:ext cx="1731963" cy="336550"/>
          </a:xfrm>
          <a:prstGeom prst="rect">
            <a:avLst/>
          </a:prstGeom>
          <a:noFill/>
          <a:ln w="9525">
            <a:noFill/>
            <a:miter lim="800000"/>
            <a:headEnd/>
            <a:tailEnd/>
          </a:ln>
        </p:spPr>
        <p:txBody>
          <a:bodyPr wrap="none">
            <a:prstTxWarp prst="textNoShape">
              <a:avLst/>
            </a:prstTxWarp>
            <a:spAutoFit/>
          </a:bodyPr>
          <a:lstStyle/>
          <a:p>
            <a:pPr hangingPunct="0"/>
            <a:r>
              <a:rPr lang="en-US" sz="1600">
                <a:latin typeface="Lucida Sans Unicode" charset="0"/>
              </a:rPr>
              <a:t>*Not cipher suite.</a:t>
            </a:r>
          </a:p>
        </p:txBody>
      </p:sp>
      <p:sp>
        <p:nvSpPr>
          <p:cNvPr id="9" name="Rounded Rectangle 8"/>
          <p:cNvSpPr/>
          <p:nvPr/>
        </p:nvSpPr>
        <p:spPr>
          <a:xfrm>
            <a:off x="5334000" y="304800"/>
            <a:ext cx="3657600" cy="914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800" dirty="0"/>
              <a:t>Key Exchange</a:t>
            </a:r>
          </a:p>
          <a:p>
            <a:pPr algn="ctr" fontAlgn="auto">
              <a:spcBef>
                <a:spcPts val="0"/>
              </a:spcBef>
              <a:spcAft>
                <a:spcPts val="0"/>
              </a:spcAft>
              <a:defRPr/>
            </a:pPr>
            <a:r>
              <a:rPr lang="en-US" sz="1800" dirty="0"/>
              <a:t>using public key encryption for confidentiality</a:t>
            </a:r>
          </a:p>
        </p:txBody>
      </p:sp>
      <p:cxnSp>
        <p:nvCxnSpPr>
          <p:cNvPr id="11" name="Straight Arrow Connector 10"/>
          <p:cNvCxnSpPr>
            <a:stCxn id="9" idx="1"/>
          </p:cNvCxnSpPr>
          <p:nvPr/>
        </p:nvCxnSpPr>
        <p:spPr>
          <a:xfrm rot="10800000" flipV="1">
            <a:off x="3429000" y="762000"/>
            <a:ext cx="1905000" cy="12192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09"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7410" name="Content Placeholder 1"/>
          <p:cNvSpPr>
            <a:spLocks noGrp="1"/>
          </p:cNvSpPr>
          <p:nvPr>
            <p:ph idx="1"/>
          </p:nvPr>
        </p:nvSpPr>
        <p:spPr/>
        <p:txBody>
          <a:bodyPr/>
          <a:lstStyle/>
          <a:p>
            <a:pPr eaLnBrk="1" hangingPunct="1"/>
            <a:r>
              <a:rPr lang="en-US" sz="3200"/>
              <a:t>By the end of this chapter, students should be able to discuss the following:</a:t>
            </a:r>
          </a:p>
          <a:p>
            <a:pPr lvl="1" eaLnBrk="1" hangingPunct="1"/>
            <a:r>
              <a:rPr lang="en-US" sz="2800"/>
              <a:t>Virtual private network standards, including SSL/TLS VPNs; IPsec VPNs</a:t>
            </a:r>
          </a:p>
          <a:p>
            <a:pPr lvl="1" eaLnBrk="1" hangingPunct="1"/>
            <a:r>
              <a:rPr lang="en-US" sz="2800"/>
              <a:t>Commercial WANs and MPLS VPNs</a:t>
            </a:r>
          </a:p>
          <a:p>
            <a:pPr lvl="1" eaLnBrk="1" hangingPunct="1"/>
            <a:r>
              <a:rPr lang="en-US" sz="2800"/>
              <a:t>Wired LAN security standards</a:t>
            </a:r>
          </a:p>
          <a:p>
            <a:pPr lvl="1" eaLnBrk="1" hangingPunct="1"/>
            <a:r>
              <a:rPr lang="en-US" sz="2800"/>
              <a:t>Wireless LAN (WLAN) security standards</a:t>
            </a:r>
          </a:p>
        </p:txBody>
      </p:sp>
      <p:sp>
        <p:nvSpPr>
          <p:cNvPr id="17411" name="Slide Number Placeholder 3"/>
          <p:cNvSpPr>
            <a:spLocks noGrp="1"/>
          </p:cNvSpPr>
          <p:nvPr>
            <p:ph type="sldNum" sz="quarter" idx="11"/>
          </p:nvPr>
        </p:nvSpPr>
        <p:spPr bwMode="auto">
          <a:noFill/>
          <a:ln>
            <a:miter lim="800000"/>
            <a:headEnd/>
            <a:tailEnd/>
          </a:ln>
        </p:spPr>
        <p:txBody>
          <a:bodyPr/>
          <a:lstStyle/>
          <a:p>
            <a:fld id="{25BAA252-9E22-47D3-9DFF-E58154669DFB}" type="slidenum">
              <a:rPr lang="en-US">
                <a:latin typeface="Lucida Sans Unicode" charset="0"/>
                <a:ea typeface="ＭＳ Ｐゴシック" pitchFamily="84" charset="-128"/>
                <a:cs typeface="ＭＳ Ｐゴシック" pitchFamily="84" charset="-128"/>
              </a:rPr>
              <a:pPr/>
              <a:t>2</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dirty="0" smtClean="0">
                <a:ea typeface="+mj-ea"/>
              </a:rPr>
              <a:t>Learning Objectives</a:t>
            </a:r>
            <a:endParaRPr lang="en-US" dirty="0">
              <a:ea typeface="+mj-ea"/>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4274"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54275" name="Slide Number Placeholder 3"/>
          <p:cNvSpPr>
            <a:spLocks noGrp="1"/>
          </p:cNvSpPr>
          <p:nvPr>
            <p:ph type="sldNum" sz="quarter" idx="11"/>
          </p:nvPr>
        </p:nvSpPr>
        <p:spPr bwMode="auto">
          <a:noFill/>
          <a:ln>
            <a:miter lim="800000"/>
            <a:headEnd/>
            <a:tailEnd/>
          </a:ln>
        </p:spPr>
        <p:txBody>
          <a:bodyPr/>
          <a:lstStyle/>
          <a:p>
            <a:fld id="{9727B89F-FC82-4BC8-BFA6-22578A58D7DB}" type="slidenum">
              <a:rPr lang="en-US">
                <a:latin typeface="Lucida Sans Unicode" charset="0"/>
                <a:ea typeface="ＭＳ Ｐゴシック" pitchFamily="84" charset="-128"/>
                <a:cs typeface="ＭＳ Ｐゴシック" pitchFamily="84" charset="-128"/>
              </a:rPr>
              <a:pPr/>
              <a:t>20</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503238"/>
            <a:ext cx="8229600" cy="563562"/>
          </a:xfrm>
        </p:spPr>
        <p:txBody>
          <a:bodyPr/>
          <a:lstStyle/>
          <a:p>
            <a:pPr eaLnBrk="1" fontAlgn="auto" hangingPunct="1">
              <a:spcAft>
                <a:spcPts val="0"/>
              </a:spcAft>
              <a:defRPr/>
            </a:pPr>
            <a:r>
              <a:rPr lang="en-US" sz="2400" dirty="0" smtClean="0">
                <a:ea typeface="+mj-ea"/>
              </a:rPr>
              <a:t>4-4: SSL/TLS Handshaking Phase</a:t>
            </a:r>
            <a:endParaRPr lang="en-US" sz="2400" dirty="0">
              <a:ea typeface="+mj-ea"/>
            </a:endParaRPr>
          </a:p>
        </p:txBody>
      </p:sp>
      <p:graphicFrame>
        <p:nvGraphicFramePr>
          <p:cNvPr id="7" name="Table 6"/>
          <p:cNvGraphicFramePr>
            <a:graphicFrameLocks noGrp="1"/>
          </p:cNvGraphicFramePr>
          <p:nvPr/>
        </p:nvGraphicFramePr>
        <p:xfrm>
          <a:off x="228600" y="1371600"/>
          <a:ext cx="8686800" cy="2743200"/>
        </p:xfrm>
        <a:graphic>
          <a:graphicData uri="http://schemas.openxmlformats.org/drawingml/2006/table">
            <a:tbl>
              <a:tblPr/>
              <a:tblGrid>
                <a:gridCol w="708025"/>
                <a:gridCol w="1425575"/>
                <a:gridCol w="2278063"/>
                <a:gridCol w="4275137"/>
              </a:tblGrid>
              <a:tr h="45720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dirty="0" smtClean="0">
                          <a:ln>
                            <a:noFill/>
                          </a:ln>
                          <a:solidFill>
                            <a:srgbClr val="FFFFFF"/>
                          </a:solidFill>
                          <a:effectLst/>
                          <a:latin typeface="Arial" charset="0"/>
                          <a:cs typeface="Times New Roman" pitchFamily="18" charset="0"/>
                        </a:rPr>
                        <a:t>Step</a:t>
                      </a:r>
                      <a:endParaRPr kumimoji="0" lang="en-US" sz="1800" b="0" i="0" u="none" strike="noStrike" cap="none" normalizeH="0" baseline="0" dirty="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smtClean="0">
                          <a:ln>
                            <a:noFill/>
                          </a:ln>
                          <a:solidFill>
                            <a:srgbClr val="FFFFFF"/>
                          </a:solidFill>
                          <a:effectLst/>
                          <a:latin typeface="Arial" charset="0"/>
                          <a:cs typeface="Times New Roman" pitchFamily="18" charset="0"/>
                        </a:rPr>
                        <a:t>Sender</a:t>
                      </a:r>
                      <a:endParaRPr kumimoji="0" lang="en-US" sz="18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smtClean="0">
                          <a:ln>
                            <a:noFill/>
                          </a:ln>
                          <a:solidFill>
                            <a:srgbClr val="FFFFFF"/>
                          </a:solidFill>
                          <a:effectLst/>
                          <a:latin typeface="Arial" charset="0"/>
                          <a:cs typeface="Times New Roman" pitchFamily="18" charset="0"/>
                        </a:rPr>
                        <a:t>Name of Message</a:t>
                      </a:r>
                      <a:endParaRPr kumimoji="0" lang="en-US" sz="18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smtClean="0">
                          <a:ln>
                            <a:noFill/>
                          </a:ln>
                          <a:solidFill>
                            <a:srgbClr val="FFFFFF"/>
                          </a:solidFill>
                          <a:effectLst/>
                          <a:latin typeface="Arial" charset="0"/>
                          <a:cs typeface="Times New Roman" pitchFamily="18" charset="0"/>
                        </a:rPr>
                        <a:t>Semantics (Meaning)</a:t>
                      </a:r>
                      <a:endParaRPr kumimoji="0" lang="en-US" sz="18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r>
              <a:tr h="91440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8</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Server</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ChangeCipherSpec*</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Server changes selected cipher suite from pending to active.</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91440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9</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Server</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dirty="0" smtClean="0">
                          <a:ln>
                            <a:noFill/>
                          </a:ln>
                          <a:solidFill>
                            <a:schemeClr val="tx1"/>
                          </a:solidFill>
                          <a:effectLst/>
                          <a:latin typeface="Arial" charset="0"/>
                          <a:cs typeface="Times New Roman" pitchFamily="18" charset="0"/>
                        </a:rPr>
                        <a:t>Finish</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Server indicates that its role in selecting options is finished.</a:t>
                      </a: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45720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smtClean="0">
                          <a:ln>
                            <a:noFill/>
                          </a:ln>
                          <a:solidFill>
                            <a:srgbClr val="FFFFFF"/>
                          </a:solidFill>
                          <a:effectLst/>
                          <a:latin typeface="Arial" charset="0"/>
                          <a:cs typeface="Times New Roman" pitchFamily="18" charset="0"/>
                        </a:rPr>
                        <a:t>10</a:t>
                      </a:r>
                      <a:endParaRPr kumimoji="0" lang="en-US" sz="18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gridSpan="3">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smtClean="0">
                          <a:ln>
                            <a:noFill/>
                          </a:ln>
                          <a:solidFill>
                            <a:srgbClr val="FFFFFF"/>
                          </a:solidFill>
                          <a:effectLst/>
                          <a:latin typeface="Arial" charset="0"/>
                          <a:cs typeface="Times New Roman" pitchFamily="18" charset="0"/>
                        </a:rPr>
                        <a:t>Ongoing communication stage begins</a:t>
                      </a:r>
                      <a:endParaRPr kumimoji="0" lang="en-US" sz="1800" b="0" i="0" u="none" strike="noStrike" cap="none" normalizeH="0" baseline="0" smtClean="0">
                        <a:ln>
                          <a:noFill/>
                        </a:ln>
                        <a:solidFill>
                          <a:schemeClr val="tx1"/>
                        </a:solidFill>
                        <a:effectLst/>
                        <a:latin typeface="Arial" charset="0"/>
                        <a:cs typeface="Times New Roman" pitchFamily="18" charset="0"/>
                      </a:endParaRPr>
                    </a:p>
                  </a:txBody>
                  <a:tcPr marL="74488" marR="7448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hMerge="1">
                  <a:txBody>
                    <a:bodyPr/>
                    <a:lstStyle/>
                    <a:p>
                      <a:endParaRPr lang="en-US"/>
                    </a:p>
                  </a:txBody>
                  <a:tcPr/>
                </a:tc>
                <a:tc hMerge="1">
                  <a:txBody>
                    <a:bodyPr/>
                    <a:lstStyle/>
                    <a:p>
                      <a:endParaRPr lang="en-US"/>
                    </a:p>
                  </a:txBody>
                  <a:tcPr/>
                </a:tc>
              </a:tr>
            </a:tbl>
          </a:graphicData>
        </a:graphic>
      </p:graphicFrame>
      <p:sp>
        <p:nvSpPr>
          <p:cNvPr id="54302" name="Rectangle 7"/>
          <p:cNvSpPr>
            <a:spLocks noChangeArrowheads="1"/>
          </p:cNvSpPr>
          <p:nvPr/>
        </p:nvSpPr>
        <p:spPr bwMode="auto">
          <a:xfrm>
            <a:off x="119063" y="4114800"/>
            <a:ext cx="1731962" cy="336550"/>
          </a:xfrm>
          <a:prstGeom prst="rect">
            <a:avLst/>
          </a:prstGeom>
          <a:noFill/>
          <a:ln w="9525">
            <a:noFill/>
            <a:miter lim="800000"/>
            <a:headEnd/>
            <a:tailEnd/>
          </a:ln>
        </p:spPr>
        <p:txBody>
          <a:bodyPr wrap="none">
            <a:prstTxWarp prst="textNoShape">
              <a:avLst/>
            </a:prstTxWarp>
            <a:spAutoFit/>
          </a:bodyPr>
          <a:lstStyle/>
          <a:p>
            <a:pPr hangingPunct="0"/>
            <a:r>
              <a:rPr lang="en-US" sz="1600">
                <a:latin typeface="Lucida Sans Unicode" charset="0"/>
              </a:rPr>
              <a:t>*Not cipher suite.</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1" name="Content Placeholder 1"/>
          <p:cNvSpPr>
            <a:spLocks noGrp="1"/>
          </p:cNvSpPr>
          <p:nvPr>
            <p:ph idx="1"/>
          </p:nvPr>
        </p:nvSpPr>
        <p:spPr/>
        <p:txBody>
          <a:bodyPr/>
          <a:lstStyle/>
          <a:p>
            <a:pPr eaLnBrk="1" hangingPunct="1"/>
            <a:r>
              <a:rPr lang="en-US" smtClean="0"/>
              <a:t>BEAST (Browser Exploit Against SSL/TLS)</a:t>
            </a:r>
          </a:p>
          <a:p>
            <a:pPr eaLnBrk="1" hangingPunct="1"/>
            <a:r>
              <a:rPr lang="en-US" smtClean="0"/>
              <a:t>See the links below</a:t>
            </a:r>
          </a:p>
          <a:p>
            <a:pPr eaLnBrk="1" hangingPunct="1"/>
            <a:endParaRPr lang="en-US" smtClean="0"/>
          </a:p>
        </p:txBody>
      </p:sp>
      <p:sp>
        <p:nvSpPr>
          <p:cNvPr id="3" name="Title 2"/>
          <p:cNvSpPr>
            <a:spLocks noGrp="1"/>
          </p:cNvSpPr>
          <p:nvPr>
            <p:ph type="title"/>
          </p:nvPr>
        </p:nvSpPr>
        <p:spPr/>
        <p:txBody>
          <a:bodyPr/>
          <a:lstStyle/>
          <a:p>
            <a:pPr eaLnBrk="1" hangingPunct="1">
              <a:defRPr/>
            </a:pPr>
            <a:r>
              <a:rPr lang="en-US" dirty="0">
                <a:ea typeface="+mj-ea"/>
              </a:rPr>
              <a:t>SSL/TLS Vulnerabilities</a:t>
            </a:r>
          </a:p>
        </p:txBody>
      </p:sp>
      <p:sp>
        <p:nvSpPr>
          <p:cNvPr id="56323"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56324" name="Slide Number Placeholder 4"/>
          <p:cNvSpPr>
            <a:spLocks noGrp="1"/>
          </p:cNvSpPr>
          <p:nvPr>
            <p:ph type="sldNum" sz="quarter" idx="11"/>
          </p:nvPr>
        </p:nvSpPr>
        <p:spPr bwMode="auto">
          <a:noFill/>
          <a:ln>
            <a:miter lim="800000"/>
            <a:headEnd/>
            <a:tailEnd/>
          </a:ln>
        </p:spPr>
        <p:txBody>
          <a:bodyPr/>
          <a:lstStyle/>
          <a:p>
            <a:fld id="{B013169C-4A52-42A7-984E-0C441C57E638}" type="slidenum">
              <a:rPr lang="en-US" smtClean="0">
                <a:latin typeface="Lucida Sans Unicode" charset="0"/>
                <a:ea typeface="ＭＳ Ｐゴシック" pitchFamily="84" charset="-128"/>
                <a:cs typeface="ＭＳ Ｐゴシック" pitchFamily="84" charset="-128"/>
              </a:rPr>
              <a:pPr/>
              <a:t>21</a:t>
            </a:fld>
            <a:endParaRPr lang="en-US" smtClean="0">
              <a:latin typeface="Lucida Sans Unicode" charset="0"/>
              <a:ea typeface="ＭＳ Ｐゴシック" pitchFamily="84" charset="-128"/>
              <a:cs typeface="ＭＳ Ｐゴシック" pitchFamily="84" charset="-128"/>
            </a:endParaRPr>
          </a:p>
        </p:txBody>
      </p:sp>
      <p:pic>
        <p:nvPicPr>
          <p:cNvPr id="56325" name="Picture 2" descr="C:\Documents and Settings\Ghiyoung Im\Local Settings\Temporary Internet Files\Content.IE5\UKITU6R8\MC900088460[1].wmf"/>
          <p:cNvPicPr>
            <a:picLocks noChangeAspect="1" noChangeArrowheads="1"/>
          </p:cNvPicPr>
          <p:nvPr/>
        </p:nvPicPr>
        <mc:AlternateContent>
          <mc:Choice xmlns:ma="http://schemas.microsoft.com/office/mac/drawingml/2008/main" Requires="ma">
            <p:blipFill>
              <a:blip r:embed="rId3"/>
              <a:srcRect/>
              <a:stretch>
                <a:fillRect/>
              </a:stretch>
            </p:blipFill>
          </mc:Choice>
          <mc:Fallback>
            <p:blipFill>
              <a:blip r:embed="rId4"/>
              <a:srcRect/>
              <a:stretch>
                <a:fillRect/>
              </a:stretch>
            </p:blipFill>
          </mc:Fallback>
        </mc:AlternateContent>
        <p:spPr bwMode="auto">
          <a:xfrm>
            <a:off x="4960938" y="2133600"/>
            <a:ext cx="3573462" cy="2533650"/>
          </a:xfrm>
          <a:prstGeom prst="rect">
            <a:avLst/>
          </a:prstGeom>
          <a:noFill/>
          <a:ln w="9525">
            <a:noFill/>
            <a:miter lim="800000"/>
            <a:headEnd/>
            <a:tailEnd/>
          </a:ln>
        </p:spPr>
      </p:pic>
      <p:sp>
        <p:nvSpPr>
          <p:cNvPr id="8" name="TextBox 7"/>
          <p:cNvSpPr txBox="1"/>
          <p:nvPr/>
        </p:nvSpPr>
        <p:spPr>
          <a:xfrm rot="1553104">
            <a:off x="6467475" y="5037138"/>
            <a:ext cx="2024063" cy="650875"/>
          </a:xfrm>
          <a:prstGeom prst="rect">
            <a:avLst/>
          </a:prstGeom>
          <a:noFill/>
          <a:ln>
            <a:solidFill>
              <a:schemeClr val="accent3"/>
            </a:solidFill>
          </a:ln>
        </p:spPr>
        <p:txBody>
          <a:bodyPr wrap="none">
            <a:spAutoFit/>
          </a:bodyPr>
          <a:lstStyle/>
          <a:p>
            <a:pPr>
              <a:defRPr/>
            </a:pPr>
            <a:r>
              <a:rPr lang="en-US" sz="3600" dirty="0">
                <a:effectLst>
                  <a:outerShdw blurRad="38100" dist="38100" dir="2700000" algn="tl">
                    <a:srgbClr val="000000">
                      <a:alpha val="43137"/>
                    </a:srgbClr>
                  </a:outerShdw>
                </a:effectLst>
                <a:latin typeface="Showcard Gothic" pitchFamily="82" charset="0"/>
                <a:ea typeface="+mn-ea"/>
                <a:cs typeface="+mn-cs"/>
              </a:rPr>
              <a:t>SSL/TLS</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69" name="Content Placeholder 1"/>
          <p:cNvSpPr>
            <a:spLocks noGrp="1"/>
          </p:cNvSpPr>
          <p:nvPr>
            <p:ph idx="1"/>
          </p:nvPr>
        </p:nvSpPr>
        <p:spPr/>
        <p:txBody>
          <a:bodyPr/>
          <a:lstStyle/>
          <a:p>
            <a:pPr eaLnBrk="1" hangingPunct="1"/>
            <a:r>
              <a:rPr lang="en-US" smtClean="0"/>
              <a:t>File name: </a:t>
            </a:r>
            <a:r>
              <a:rPr lang="en-US" i="1" smtClean="0"/>
              <a:t>https-justlaunchpage.pcap</a:t>
            </a:r>
          </a:p>
          <a:p>
            <a:pPr eaLnBrk="1" hangingPunct="1"/>
            <a:r>
              <a:rPr lang="en-US" smtClean="0"/>
              <a:t>Identify Cipher Suites available on client</a:t>
            </a:r>
          </a:p>
          <a:p>
            <a:pPr eaLnBrk="1" hangingPunct="1"/>
            <a:r>
              <a:rPr lang="en-US" smtClean="0"/>
              <a:t>Identify the selected cipher suite by server</a:t>
            </a:r>
          </a:p>
          <a:p>
            <a:pPr eaLnBrk="1" hangingPunct="1"/>
            <a:r>
              <a:rPr lang="en-US" smtClean="0"/>
              <a:t>Identify the public key</a:t>
            </a:r>
          </a:p>
          <a:p>
            <a:pPr eaLnBrk="1" hangingPunct="1"/>
            <a:endParaRPr lang="en-US" smtClean="0"/>
          </a:p>
        </p:txBody>
      </p:sp>
      <p:sp>
        <p:nvSpPr>
          <p:cNvPr id="3" name="Title 2"/>
          <p:cNvSpPr>
            <a:spLocks noGrp="1"/>
          </p:cNvSpPr>
          <p:nvPr>
            <p:ph type="title"/>
          </p:nvPr>
        </p:nvSpPr>
        <p:spPr/>
        <p:txBody>
          <a:bodyPr>
            <a:normAutofit fontScale="90000"/>
          </a:bodyPr>
          <a:lstStyle/>
          <a:p>
            <a:pPr eaLnBrk="1" hangingPunct="1">
              <a:defRPr/>
            </a:pPr>
            <a:r>
              <a:rPr lang="en-US" dirty="0" smtClean="0">
                <a:ea typeface="+mj-ea"/>
              </a:rPr>
              <a:t>SSL/TLS Analysis using </a:t>
            </a:r>
            <a:r>
              <a:rPr lang="en-US" dirty="0" err="1" smtClean="0">
                <a:ea typeface="+mj-ea"/>
              </a:rPr>
              <a:t>Wireshark</a:t>
            </a:r>
            <a:endParaRPr lang="en-US" dirty="0">
              <a:ea typeface="+mj-ea"/>
            </a:endParaRPr>
          </a:p>
        </p:txBody>
      </p:sp>
      <p:sp>
        <p:nvSpPr>
          <p:cNvPr id="58371"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58372" name="Slide Number Placeholder 4"/>
          <p:cNvSpPr>
            <a:spLocks noGrp="1"/>
          </p:cNvSpPr>
          <p:nvPr>
            <p:ph type="sldNum" sz="quarter" idx="11"/>
          </p:nvPr>
        </p:nvSpPr>
        <p:spPr bwMode="auto">
          <a:noFill/>
          <a:ln>
            <a:miter lim="800000"/>
            <a:headEnd/>
            <a:tailEnd/>
          </a:ln>
        </p:spPr>
        <p:txBody>
          <a:bodyPr/>
          <a:lstStyle/>
          <a:p>
            <a:fld id="{ADC54A3C-E1F1-403A-9A4A-0D1FBFAB00A2}" type="slidenum">
              <a:rPr lang="en-US" smtClean="0">
                <a:latin typeface="Lucida Sans Unicode" charset="0"/>
                <a:ea typeface="ＭＳ Ｐゴシック" pitchFamily="84" charset="-128"/>
                <a:cs typeface="ＭＳ Ｐゴシック" pitchFamily="84" charset="-128"/>
              </a:rPr>
              <a:pPr/>
              <a:t>22</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7" name="Content Placeholder 1"/>
          <p:cNvSpPr>
            <a:spLocks noGrp="1"/>
          </p:cNvSpPr>
          <p:nvPr>
            <p:ph idx="1"/>
          </p:nvPr>
        </p:nvSpPr>
        <p:spPr/>
        <p:txBody>
          <a:bodyPr/>
          <a:lstStyle/>
          <a:p>
            <a:pPr eaLnBrk="1" hangingPunct="1"/>
            <a:r>
              <a:rPr lang="en-US" smtClean="0"/>
              <a:t>See the posted doc</a:t>
            </a:r>
          </a:p>
        </p:txBody>
      </p:sp>
      <p:sp>
        <p:nvSpPr>
          <p:cNvPr id="3" name="Title 2"/>
          <p:cNvSpPr>
            <a:spLocks noGrp="1"/>
          </p:cNvSpPr>
          <p:nvPr>
            <p:ph type="title"/>
          </p:nvPr>
        </p:nvSpPr>
        <p:spPr/>
        <p:txBody>
          <a:bodyPr>
            <a:normAutofit fontScale="90000"/>
          </a:bodyPr>
          <a:lstStyle/>
          <a:p>
            <a:pPr eaLnBrk="1" hangingPunct="1">
              <a:defRPr/>
            </a:pPr>
            <a:r>
              <a:rPr lang="en-US" dirty="0" err="1">
                <a:ea typeface="+mj-ea"/>
              </a:rPr>
              <a:t>Wireshark</a:t>
            </a:r>
            <a:r>
              <a:rPr lang="en-US" dirty="0">
                <a:ea typeface="+mj-ea"/>
              </a:rPr>
              <a:t> SSL/TLS Optional Assignment</a:t>
            </a:r>
          </a:p>
        </p:txBody>
      </p:sp>
      <p:sp>
        <p:nvSpPr>
          <p:cNvPr id="60419"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60420" name="Slide Number Placeholder 4"/>
          <p:cNvSpPr>
            <a:spLocks noGrp="1"/>
          </p:cNvSpPr>
          <p:nvPr>
            <p:ph type="sldNum" sz="quarter" idx="11"/>
          </p:nvPr>
        </p:nvSpPr>
        <p:spPr bwMode="auto">
          <a:noFill/>
          <a:ln>
            <a:miter lim="800000"/>
            <a:headEnd/>
            <a:tailEnd/>
          </a:ln>
        </p:spPr>
        <p:txBody>
          <a:bodyPr/>
          <a:lstStyle/>
          <a:p>
            <a:fld id="{7D8D14CF-E387-468D-95FA-A8B8C6E3626A}" type="slidenum">
              <a:rPr lang="en-US" smtClean="0">
                <a:latin typeface="Lucida Sans Unicode" charset="0"/>
                <a:ea typeface="ＭＳ Ｐゴシック" pitchFamily="84" charset="-128"/>
                <a:cs typeface="ＭＳ Ｐゴシック" pitchFamily="84" charset="-128"/>
              </a:rPr>
              <a:pPr/>
              <a:t>23</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82" name="AutoShape 2"/>
          <p:cNvSpPr>
            <a:spLocks noGrp="1" noChangeArrowheads="1"/>
          </p:cNvSpPr>
          <p:nvPr>
            <p:ph type="title"/>
          </p:nvPr>
        </p:nvSpPr>
        <p:spPr/>
        <p:txBody>
          <a:bodyPr/>
          <a:lstStyle/>
          <a:p>
            <a:pPr eaLnBrk="1" hangingPunct="1">
              <a:defRPr/>
            </a:pPr>
            <a:r>
              <a:rPr lang="en-US" dirty="0">
                <a:ea typeface="+mj-ea"/>
              </a:rPr>
              <a:t>IP Security (IPsec</a:t>
            </a:r>
            <a:r>
              <a:rPr lang="en-US" dirty="0" smtClean="0">
                <a:ea typeface="+mj-ea"/>
              </a:rPr>
              <a:t>) (1)</a:t>
            </a:r>
            <a:endParaRPr lang="en-US" dirty="0">
              <a:ea typeface="+mj-ea"/>
            </a:endParaRPr>
          </a:p>
        </p:txBody>
      </p:sp>
      <p:sp>
        <p:nvSpPr>
          <p:cNvPr id="62466" name="Rectangle 3"/>
          <p:cNvSpPr>
            <a:spLocks noGrp="1" noChangeArrowheads="1"/>
          </p:cNvSpPr>
          <p:nvPr>
            <p:ph type="body" idx="1"/>
          </p:nvPr>
        </p:nvSpPr>
        <p:spPr/>
        <p:txBody>
          <a:bodyPr/>
          <a:lstStyle/>
          <a:p>
            <a:pPr eaLnBrk="1" hangingPunct="1">
              <a:lnSpc>
                <a:spcPct val="90000"/>
              </a:lnSpc>
            </a:pPr>
            <a:r>
              <a:rPr lang="en-US" sz="2400"/>
              <a:t>Operates at the Internet Layer; application-independent</a:t>
            </a:r>
          </a:p>
          <a:p>
            <a:pPr eaLnBrk="1" hangingPunct="1">
              <a:lnSpc>
                <a:spcPct val="90000"/>
              </a:lnSpc>
            </a:pPr>
            <a:r>
              <a:rPr lang="en-US" sz="2400"/>
              <a:t>Optional with IPv4, required with IPv6</a:t>
            </a:r>
          </a:p>
          <a:p>
            <a:pPr eaLnBrk="1" hangingPunct="1">
              <a:lnSpc>
                <a:spcPct val="90000"/>
              </a:lnSpc>
            </a:pPr>
            <a:r>
              <a:rPr lang="en-US" sz="2400"/>
              <a:t>Used to secure traffic on LAN or VPN</a:t>
            </a:r>
          </a:p>
          <a:p>
            <a:pPr eaLnBrk="1" hangingPunct="1">
              <a:lnSpc>
                <a:spcPct val="90000"/>
              </a:lnSpc>
            </a:pPr>
            <a:r>
              <a:rPr lang="en-US" sz="2400"/>
              <a:t>Can be configured for:</a:t>
            </a:r>
          </a:p>
          <a:p>
            <a:pPr lvl="1" eaLnBrk="1" hangingPunct="1">
              <a:lnSpc>
                <a:spcPct val="90000"/>
              </a:lnSpc>
            </a:pPr>
            <a:r>
              <a:rPr lang="en-US" sz="2000"/>
              <a:t>Confidentiality</a:t>
            </a:r>
          </a:p>
          <a:p>
            <a:pPr lvl="1" eaLnBrk="1" hangingPunct="1">
              <a:lnSpc>
                <a:spcPct val="90000"/>
              </a:lnSpc>
            </a:pPr>
            <a:r>
              <a:rPr lang="en-US" sz="2000"/>
              <a:t>Authentication</a:t>
            </a:r>
          </a:p>
          <a:p>
            <a:pPr lvl="1" eaLnBrk="1" hangingPunct="1">
              <a:lnSpc>
                <a:spcPct val="90000"/>
              </a:lnSpc>
            </a:pPr>
            <a:r>
              <a:rPr lang="en-US" sz="2000"/>
              <a:t>Data integrity</a:t>
            </a:r>
          </a:p>
          <a:p>
            <a:pPr lvl="1" eaLnBrk="1" hangingPunct="1">
              <a:lnSpc>
                <a:spcPct val="90000"/>
              </a:lnSpc>
            </a:pPr>
            <a:r>
              <a:rPr lang="en-US" sz="2000"/>
              <a:t>Packet filtering</a:t>
            </a:r>
          </a:p>
          <a:p>
            <a:pPr lvl="1" eaLnBrk="1" hangingPunct="1">
              <a:lnSpc>
                <a:spcPct val="90000"/>
              </a:lnSpc>
            </a:pPr>
            <a:r>
              <a:rPr lang="en-US" sz="2000"/>
              <a:t>Protection against data replay attacks</a:t>
            </a:r>
          </a:p>
          <a:p>
            <a:pPr eaLnBrk="1" hangingPunct="1">
              <a:lnSpc>
                <a:spcPct val="90000"/>
              </a:lnSpc>
            </a:pPr>
            <a:r>
              <a:rPr lang="en-US" sz="2400"/>
              <a:t>Can be configured to use multiple security algorithm options</a:t>
            </a:r>
          </a:p>
        </p:txBody>
      </p:sp>
      <p:sp>
        <p:nvSpPr>
          <p:cNvPr id="62467" name="TextBox 3"/>
          <p:cNvSpPr txBox="1">
            <a:spLocks noChangeArrowheads="1"/>
          </p:cNvSpPr>
          <p:nvPr/>
        </p:nvSpPr>
        <p:spPr bwMode="auto">
          <a:xfrm>
            <a:off x="7848600" y="6481763"/>
            <a:ext cx="1082675" cy="274637"/>
          </a:xfrm>
          <a:prstGeom prst="rect">
            <a:avLst/>
          </a:prstGeom>
          <a:noFill/>
          <a:ln w="9525">
            <a:noFill/>
            <a:miter lim="800000"/>
            <a:headEnd/>
            <a:tailEnd/>
          </a:ln>
        </p:spPr>
        <p:txBody>
          <a:bodyPr wrap="none">
            <a:prstTxWarp prst="textNoShape">
              <a:avLst/>
            </a:prstTxWarp>
            <a:spAutoFit/>
          </a:bodyPr>
          <a:lstStyle/>
          <a:p>
            <a:r>
              <a:rPr lang="en-US" sz="1200"/>
              <a:t>* Wiley, 2008</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Content Placeholder 1"/>
          <p:cNvSpPr>
            <a:spLocks noGrp="1"/>
          </p:cNvSpPr>
          <p:nvPr>
            <p:ph idx="1"/>
          </p:nvPr>
        </p:nvSpPr>
        <p:spPr/>
        <p:txBody>
          <a:bodyPr/>
          <a:lstStyle/>
          <a:p>
            <a:pPr eaLnBrk="1" hangingPunct="1"/>
            <a:r>
              <a:rPr lang="en-US" smtClean="0"/>
              <a:t>Attraction of IPsec</a:t>
            </a:r>
          </a:p>
          <a:p>
            <a:pPr lvl="1" eaLnBrk="1" hangingPunct="1"/>
            <a:r>
              <a:rPr lang="en-US" smtClean="0"/>
              <a:t>SSL/TLS gives non-transparent transport layer security</a:t>
            </a:r>
          </a:p>
          <a:p>
            <a:pPr lvl="1" eaLnBrk="1" hangingPunct="1"/>
            <a:r>
              <a:rPr lang="en-US" smtClean="0"/>
              <a:t>IPsec gives transparent internet layer security</a:t>
            </a:r>
          </a:p>
          <a:p>
            <a:pPr lvl="1" eaLnBrk="1" hangingPunct="1"/>
            <a:r>
              <a:rPr lang="en-US" smtClean="0"/>
              <a:t>IPsec in both IPv4 and IPv6</a:t>
            </a:r>
          </a:p>
          <a:p>
            <a:pPr lvl="1" eaLnBrk="1" hangingPunct="1"/>
            <a:endParaRPr lang="en-US" smtClean="0"/>
          </a:p>
        </p:txBody>
      </p:sp>
      <p:sp>
        <p:nvSpPr>
          <p:cNvPr id="3" name="Title 2"/>
          <p:cNvSpPr>
            <a:spLocks noGrp="1"/>
          </p:cNvSpPr>
          <p:nvPr>
            <p:ph type="title"/>
          </p:nvPr>
        </p:nvSpPr>
        <p:spPr/>
        <p:txBody>
          <a:bodyPr/>
          <a:lstStyle/>
          <a:p>
            <a:pPr eaLnBrk="1" hangingPunct="1">
              <a:defRPr/>
            </a:pPr>
            <a:r>
              <a:rPr lang="en-US" dirty="0">
                <a:ea typeface="+mj-ea"/>
              </a:rPr>
              <a:t>IP Security (IPsec) </a:t>
            </a:r>
            <a:r>
              <a:rPr lang="en-US" dirty="0" smtClean="0">
                <a:ea typeface="+mj-ea"/>
              </a:rPr>
              <a:t>(2)</a:t>
            </a:r>
            <a:endParaRPr lang="en-US" dirty="0">
              <a:ea typeface="+mj-ea"/>
            </a:endParaRPr>
          </a:p>
        </p:txBody>
      </p:sp>
      <p:sp>
        <p:nvSpPr>
          <p:cNvPr id="64515"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64516" name="Slide Number Placeholder 4"/>
          <p:cNvSpPr>
            <a:spLocks noGrp="1"/>
          </p:cNvSpPr>
          <p:nvPr>
            <p:ph type="sldNum" sz="quarter" idx="11"/>
          </p:nvPr>
        </p:nvSpPr>
        <p:spPr bwMode="auto">
          <a:noFill/>
          <a:ln>
            <a:miter lim="800000"/>
            <a:headEnd/>
            <a:tailEnd/>
          </a:ln>
        </p:spPr>
        <p:txBody>
          <a:bodyPr/>
          <a:lstStyle/>
          <a:p>
            <a:fld id="{B378801E-7019-4AEB-93CA-53A53D5AAA23}" type="slidenum">
              <a:rPr lang="en-US" smtClean="0">
                <a:latin typeface="Lucida Sans Unicode" charset="0"/>
                <a:ea typeface="ＭＳ Ｐゴシック" pitchFamily="84" charset="-128"/>
                <a:cs typeface="ＭＳ Ｐゴシック" pitchFamily="84" charset="-128"/>
              </a:rPr>
              <a:pPr/>
              <a:t>25</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1"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66562" name="Slide Number Placeholder 3"/>
          <p:cNvSpPr>
            <a:spLocks noGrp="1"/>
          </p:cNvSpPr>
          <p:nvPr>
            <p:ph type="sldNum" sz="quarter" idx="11"/>
          </p:nvPr>
        </p:nvSpPr>
        <p:spPr bwMode="auto">
          <a:noFill/>
          <a:ln>
            <a:miter lim="800000"/>
            <a:headEnd/>
            <a:tailEnd/>
          </a:ln>
        </p:spPr>
        <p:txBody>
          <a:bodyPr/>
          <a:lstStyle/>
          <a:p>
            <a:fld id="{490FA4A8-F6C8-45FA-ABB7-CB284C103B62}" type="slidenum">
              <a:rPr lang="en-US">
                <a:latin typeface="Lucida Sans Unicode" charset="0"/>
                <a:ea typeface="ＭＳ Ｐゴシック" pitchFamily="84" charset="-128"/>
                <a:cs typeface="ＭＳ Ｐゴシック" pitchFamily="84" charset="-128"/>
              </a:rPr>
              <a:pPr/>
              <a:t>26</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sz="2800" dirty="0" smtClean="0">
                <a:ea typeface="+mj-ea"/>
              </a:rPr>
              <a:t>4-6: IP Security (</a:t>
            </a:r>
            <a:r>
              <a:rPr lang="en-US" sz="2800" dirty="0" err="1" smtClean="0">
                <a:ea typeface="+mj-ea"/>
              </a:rPr>
              <a:t>IPsec</a:t>
            </a:r>
            <a:r>
              <a:rPr lang="en-US" sz="2800" dirty="0" smtClean="0">
                <a:ea typeface="+mj-ea"/>
              </a:rPr>
              <a:t>) versus SSL/TLS</a:t>
            </a:r>
            <a:endParaRPr lang="en-US" sz="2800" dirty="0">
              <a:ea typeface="+mj-ea"/>
            </a:endParaRPr>
          </a:p>
        </p:txBody>
      </p:sp>
      <p:graphicFrame>
        <p:nvGraphicFramePr>
          <p:cNvPr id="7" name="Table 6"/>
          <p:cNvGraphicFramePr>
            <a:graphicFrameLocks noGrp="1"/>
          </p:cNvGraphicFramePr>
          <p:nvPr/>
        </p:nvGraphicFramePr>
        <p:xfrm>
          <a:off x="228600" y="1219200"/>
          <a:ext cx="8534400" cy="4953000"/>
        </p:xfrm>
        <a:graphic>
          <a:graphicData uri="http://schemas.openxmlformats.org/drawingml/2006/table">
            <a:tbl>
              <a:tblPr/>
              <a:tblGrid>
                <a:gridCol w="4818063"/>
                <a:gridCol w="1917700"/>
                <a:gridCol w="1798637"/>
              </a:tblGrid>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SSL/TLS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IPsec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security standard</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security protections</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Good</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Gold Standard</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Supports central management</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Complexity and expense</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Lower</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Higher</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Layer of operation</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Transport</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Internet</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Transparently protects all higher-layer traffic</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Works with IPv4 and IPv6</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NA</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Modes of operation</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NA</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Transport, Tunnel</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09"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68610" name="Slide Number Placeholder 3"/>
          <p:cNvSpPr>
            <a:spLocks noGrp="1"/>
          </p:cNvSpPr>
          <p:nvPr>
            <p:ph type="sldNum" sz="quarter" idx="11"/>
          </p:nvPr>
        </p:nvSpPr>
        <p:spPr bwMode="auto">
          <a:noFill/>
          <a:ln>
            <a:miter lim="800000"/>
            <a:headEnd/>
            <a:tailEnd/>
          </a:ln>
        </p:spPr>
        <p:txBody>
          <a:bodyPr/>
          <a:lstStyle/>
          <a:p>
            <a:fld id="{D453DA04-94C8-4914-9F8D-63F91CA226B4}" type="slidenum">
              <a:rPr lang="en-US">
                <a:latin typeface="Lucida Sans Unicode" charset="0"/>
                <a:ea typeface="ＭＳ Ｐゴシック" pitchFamily="84" charset="-128"/>
                <a:cs typeface="ＭＳ Ｐゴシック" pitchFamily="84" charset="-128"/>
              </a:rPr>
              <a:pPr/>
              <a:t>27</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ea typeface="+mj-ea"/>
              </a:rPr>
              <a:t>4-7: IPsec Operation: Transport Mode</a:t>
            </a:r>
            <a:endParaRPr lang="en-US" sz="2800" dirty="0">
              <a:ea typeface="+mj-ea"/>
            </a:endParaRPr>
          </a:p>
        </p:txBody>
      </p:sp>
      <p:pic>
        <p:nvPicPr>
          <p:cNvPr id="68612" name="Picture 1" descr="Figure_4-07 revised March 29 IPsec Tunnel and Transport Modes"/>
          <p:cNvPicPr>
            <a:picLocks noChangeAspect="1" noChangeArrowheads="1"/>
          </p:cNvPicPr>
          <p:nvPr/>
        </p:nvPicPr>
        <p:blipFill>
          <a:blip r:embed="rId3"/>
          <a:srcRect b="47368"/>
          <a:stretch>
            <a:fillRect/>
          </a:stretch>
        </p:blipFill>
        <p:spPr bwMode="auto">
          <a:xfrm>
            <a:off x="173038" y="2182813"/>
            <a:ext cx="8818562" cy="2922587"/>
          </a:xfrm>
          <a:prstGeom prst="rect">
            <a:avLst/>
          </a:prstGeom>
          <a:noFill/>
          <a:ln w="9525">
            <a:noFill/>
            <a:miter lim="800000"/>
            <a:headEnd/>
            <a:tailEnd/>
          </a:ln>
        </p:spPr>
      </p:pic>
      <p:sp>
        <p:nvSpPr>
          <p:cNvPr id="6" name="Rounded Rectangle 5"/>
          <p:cNvSpPr/>
          <p:nvPr/>
        </p:nvSpPr>
        <p:spPr>
          <a:xfrm>
            <a:off x="1600200" y="3429000"/>
            <a:ext cx="11430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7" name="Rounded Rectangle 6"/>
          <p:cNvSpPr/>
          <p:nvPr/>
        </p:nvSpPr>
        <p:spPr>
          <a:xfrm>
            <a:off x="7315200" y="3657600"/>
            <a:ext cx="17526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8" name="Rounded Rectangle 7"/>
          <p:cNvSpPr/>
          <p:nvPr/>
        </p:nvSpPr>
        <p:spPr>
          <a:xfrm>
            <a:off x="1447800" y="2743200"/>
            <a:ext cx="64770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9" name="Rounded Rectangle 8"/>
          <p:cNvSpPr/>
          <p:nvPr/>
        </p:nvSpPr>
        <p:spPr>
          <a:xfrm>
            <a:off x="6248400" y="12954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800" dirty="0"/>
              <a:t>1.</a:t>
            </a:r>
          </a:p>
          <a:p>
            <a:pPr algn="ctr" fontAlgn="auto">
              <a:spcBef>
                <a:spcPts val="0"/>
              </a:spcBef>
              <a:spcAft>
                <a:spcPts val="0"/>
              </a:spcAft>
              <a:defRPr/>
            </a:pPr>
            <a:r>
              <a:rPr lang="en-US" sz="1800" dirty="0"/>
              <a:t>End-to-End</a:t>
            </a:r>
          </a:p>
          <a:p>
            <a:pPr algn="ctr" fontAlgn="auto">
              <a:spcBef>
                <a:spcPts val="0"/>
              </a:spcBef>
              <a:spcAft>
                <a:spcPts val="0"/>
              </a:spcAft>
              <a:defRPr/>
            </a:pPr>
            <a:r>
              <a:rPr lang="en-US" sz="1800" dirty="0"/>
              <a:t>Security</a:t>
            </a:r>
          </a:p>
          <a:p>
            <a:pPr algn="ctr" fontAlgn="auto">
              <a:spcBef>
                <a:spcPts val="0"/>
              </a:spcBef>
              <a:spcAft>
                <a:spcPts val="0"/>
              </a:spcAft>
              <a:defRPr/>
            </a:pPr>
            <a:r>
              <a:rPr lang="en-US" sz="1800" dirty="0"/>
              <a:t>(Good)</a:t>
            </a:r>
          </a:p>
        </p:txBody>
      </p:sp>
      <p:sp>
        <p:nvSpPr>
          <p:cNvPr id="10" name="Rounded Rectangle 9"/>
          <p:cNvSpPr/>
          <p:nvPr/>
        </p:nvSpPr>
        <p:spPr>
          <a:xfrm>
            <a:off x="1905000" y="48768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800" dirty="0"/>
              <a:t>2.</a:t>
            </a:r>
          </a:p>
          <a:p>
            <a:pPr algn="ctr" fontAlgn="auto">
              <a:spcBef>
                <a:spcPts val="0"/>
              </a:spcBef>
              <a:spcAft>
                <a:spcPts val="0"/>
              </a:spcAft>
              <a:defRPr/>
            </a:pPr>
            <a:r>
              <a:rPr lang="en-US" sz="1800" dirty="0"/>
              <a:t>Security in</a:t>
            </a:r>
            <a:br>
              <a:rPr lang="en-US" sz="1800" dirty="0"/>
            </a:br>
            <a:r>
              <a:rPr lang="en-US" sz="1800" dirty="0"/>
              <a:t>Site Network</a:t>
            </a:r>
          </a:p>
          <a:p>
            <a:pPr algn="ctr" fontAlgn="auto">
              <a:spcBef>
                <a:spcPts val="0"/>
              </a:spcBef>
              <a:spcAft>
                <a:spcPts val="0"/>
              </a:spcAft>
              <a:defRPr/>
            </a:pPr>
            <a:r>
              <a:rPr lang="en-US" sz="1800" dirty="0"/>
              <a:t>(Good)</a:t>
            </a:r>
          </a:p>
        </p:txBody>
      </p:sp>
      <p:sp>
        <p:nvSpPr>
          <p:cNvPr id="11" name="Rounded Rectangle 10"/>
          <p:cNvSpPr/>
          <p:nvPr/>
        </p:nvSpPr>
        <p:spPr>
          <a:xfrm>
            <a:off x="4876800" y="48006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800" dirty="0"/>
              <a:t>3.</a:t>
            </a:r>
          </a:p>
          <a:p>
            <a:pPr algn="ctr" fontAlgn="auto">
              <a:spcBef>
                <a:spcPts val="0"/>
              </a:spcBef>
              <a:spcAft>
                <a:spcPts val="0"/>
              </a:spcAft>
              <a:defRPr/>
            </a:pPr>
            <a:r>
              <a:rPr lang="en-US" sz="1800" dirty="0"/>
              <a:t>Setup Cost</a:t>
            </a:r>
          </a:p>
          <a:p>
            <a:pPr algn="ctr" fontAlgn="auto">
              <a:spcBef>
                <a:spcPts val="0"/>
              </a:spcBef>
              <a:spcAft>
                <a:spcPts val="0"/>
              </a:spcAft>
              <a:defRPr/>
            </a:pPr>
            <a:r>
              <a:rPr lang="en-US" sz="1800" dirty="0"/>
              <a:t>On Each Host</a:t>
            </a:r>
          </a:p>
          <a:p>
            <a:pPr algn="ctr" fontAlgn="auto">
              <a:spcBef>
                <a:spcPts val="0"/>
              </a:spcBef>
              <a:spcAft>
                <a:spcPts val="0"/>
              </a:spcAft>
              <a:defRPr/>
            </a:pPr>
            <a:r>
              <a:rPr lang="en-US" sz="1800" dirty="0"/>
              <a:t>(Costly)</a:t>
            </a:r>
          </a:p>
        </p:txBody>
      </p:sp>
      <p:cxnSp>
        <p:nvCxnSpPr>
          <p:cNvPr id="13" name="Straight Arrow Connector 12"/>
          <p:cNvCxnSpPr/>
          <p:nvPr/>
        </p:nvCxnSpPr>
        <p:spPr>
          <a:xfrm rot="5400000">
            <a:off x="6019800" y="2514600"/>
            <a:ext cx="304800" cy="3048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p:cNvCxnSpPr>
          <p:nvPr/>
        </p:nvCxnSpPr>
        <p:spPr>
          <a:xfrm rot="16200000" flipV="1">
            <a:off x="2419350" y="4438650"/>
            <a:ext cx="609600" cy="2667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7" idx="1"/>
          </p:cNvCxnSpPr>
          <p:nvPr/>
        </p:nvCxnSpPr>
        <p:spPr>
          <a:xfrm flipV="1">
            <a:off x="6705600" y="4457700"/>
            <a:ext cx="609600" cy="419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7"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70658" name="Slide Number Placeholder 3"/>
          <p:cNvSpPr>
            <a:spLocks noGrp="1"/>
          </p:cNvSpPr>
          <p:nvPr>
            <p:ph type="sldNum" sz="quarter" idx="11"/>
          </p:nvPr>
        </p:nvSpPr>
        <p:spPr bwMode="auto">
          <a:noFill/>
          <a:ln>
            <a:miter lim="800000"/>
            <a:headEnd/>
            <a:tailEnd/>
          </a:ln>
        </p:spPr>
        <p:txBody>
          <a:bodyPr/>
          <a:lstStyle/>
          <a:p>
            <a:fld id="{CF7AF894-CF6D-4B54-921C-8327E3B3BA4E}" type="slidenum">
              <a:rPr lang="en-US">
                <a:latin typeface="Lucida Sans Unicode" charset="0"/>
                <a:ea typeface="ＭＳ Ｐゴシック" pitchFamily="84" charset="-128"/>
                <a:cs typeface="ＭＳ Ｐゴシック" pitchFamily="84" charset="-128"/>
              </a:rPr>
              <a:pPr/>
              <a:t>28</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ea typeface="+mj-ea"/>
              </a:rPr>
              <a:t>4-7: IPsec Operation: Tunnel Mode</a:t>
            </a:r>
            <a:endParaRPr lang="en-US" sz="2800" dirty="0">
              <a:ea typeface="+mj-ea"/>
            </a:endParaRPr>
          </a:p>
        </p:txBody>
      </p:sp>
      <p:pic>
        <p:nvPicPr>
          <p:cNvPr id="70660" name="Picture 1" descr="Figure_4-07 revised March 29 IPsec Tunnel and Transport Modes"/>
          <p:cNvPicPr>
            <a:picLocks noChangeAspect="1" noChangeArrowheads="1"/>
          </p:cNvPicPr>
          <p:nvPr/>
        </p:nvPicPr>
        <p:blipFill>
          <a:blip r:embed="rId3"/>
          <a:srcRect l="1665" t="52632" r="3316"/>
          <a:stretch>
            <a:fillRect/>
          </a:stretch>
        </p:blipFill>
        <p:spPr bwMode="auto">
          <a:xfrm>
            <a:off x="76200" y="1600200"/>
            <a:ext cx="8980488" cy="2819400"/>
          </a:xfrm>
          <a:prstGeom prst="rect">
            <a:avLst/>
          </a:prstGeom>
          <a:noFill/>
          <a:ln w="9525">
            <a:noFill/>
            <a:miter lim="800000"/>
            <a:headEnd/>
            <a:tailEnd/>
          </a:ln>
        </p:spPr>
      </p:pic>
      <p:sp>
        <p:nvSpPr>
          <p:cNvPr id="6" name="Rounded Rectangle 5"/>
          <p:cNvSpPr/>
          <p:nvPr/>
        </p:nvSpPr>
        <p:spPr>
          <a:xfrm>
            <a:off x="1447800" y="3200400"/>
            <a:ext cx="1219200" cy="1066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7" name="Rounded Rectangle 6"/>
          <p:cNvSpPr/>
          <p:nvPr/>
        </p:nvSpPr>
        <p:spPr>
          <a:xfrm>
            <a:off x="8077200" y="3276600"/>
            <a:ext cx="990600" cy="1295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8" name="Rounded Rectangle 7"/>
          <p:cNvSpPr/>
          <p:nvPr/>
        </p:nvSpPr>
        <p:spPr>
          <a:xfrm>
            <a:off x="2057400" y="45720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800" dirty="0"/>
              <a:t>2.</a:t>
            </a:r>
          </a:p>
          <a:p>
            <a:pPr algn="ctr" fontAlgn="auto">
              <a:spcBef>
                <a:spcPts val="0"/>
              </a:spcBef>
              <a:spcAft>
                <a:spcPts val="0"/>
              </a:spcAft>
              <a:defRPr/>
            </a:pPr>
            <a:r>
              <a:rPr lang="en-US" sz="1800" dirty="0"/>
              <a:t>No Security in</a:t>
            </a:r>
            <a:br>
              <a:rPr lang="en-US" sz="1800" dirty="0"/>
            </a:br>
            <a:r>
              <a:rPr lang="en-US" sz="1800" dirty="0"/>
              <a:t>Site Network</a:t>
            </a:r>
          </a:p>
          <a:p>
            <a:pPr algn="ctr" fontAlgn="auto">
              <a:spcBef>
                <a:spcPts val="0"/>
              </a:spcBef>
              <a:spcAft>
                <a:spcPts val="0"/>
              </a:spcAft>
              <a:defRPr/>
            </a:pPr>
            <a:r>
              <a:rPr lang="en-US" sz="1800" dirty="0"/>
              <a:t>(Bad)</a:t>
            </a:r>
          </a:p>
        </p:txBody>
      </p:sp>
      <p:sp>
        <p:nvSpPr>
          <p:cNvPr id="9" name="Rounded Rectangle 8"/>
          <p:cNvSpPr/>
          <p:nvPr/>
        </p:nvSpPr>
        <p:spPr>
          <a:xfrm>
            <a:off x="5791200" y="46482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800" dirty="0"/>
              <a:t>3.</a:t>
            </a:r>
          </a:p>
          <a:p>
            <a:pPr algn="ctr" fontAlgn="auto">
              <a:spcBef>
                <a:spcPts val="0"/>
              </a:spcBef>
              <a:spcAft>
                <a:spcPts val="0"/>
              </a:spcAft>
              <a:defRPr/>
            </a:pPr>
            <a:r>
              <a:rPr lang="en-US" sz="1800" dirty="0"/>
              <a:t>No Setup Cost</a:t>
            </a:r>
          </a:p>
          <a:p>
            <a:pPr algn="ctr" fontAlgn="auto">
              <a:spcBef>
                <a:spcPts val="0"/>
              </a:spcBef>
              <a:spcAft>
                <a:spcPts val="0"/>
              </a:spcAft>
              <a:defRPr/>
            </a:pPr>
            <a:r>
              <a:rPr lang="en-US" sz="1800" dirty="0"/>
              <a:t>On Each Host</a:t>
            </a:r>
          </a:p>
          <a:p>
            <a:pPr algn="ctr" fontAlgn="auto">
              <a:spcBef>
                <a:spcPts val="0"/>
              </a:spcBef>
              <a:spcAft>
                <a:spcPts val="0"/>
              </a:spcAft>
              <a:defRPr/>
            </a:pPr>
            <a:r>
              <a:rPr lang="en-US" sz="1800" dirty="0"/>
              <a:t>(Good)</a:t>
            </a:r>
          </a:p>
        </p:txBody>
      </p:sp>
      <p:cxnSp>
        <p:nvCxnSpPr>
          <p:cNvPr id="10" name="Straight Arrow Connector 9"/>
          <p:cNvCxnSpPr>
            <a:stCxn id="8" idx="0"/>
          </p:cNvCxnSpPr>
          <p:nvPr/>
        </p:nvCxnSpPr>
        <p:spPr>
          <a:xfrm rot="16200000" flipV="1">
            <a:off x="2609850" y="4171950"/>
            <a:ext cx="381000" cy="419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flipH="1" flipV="1">
            <a:off x="7620000" y="4267200"/>
            <a:ext cx="457200" cy="4572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5" name="Content Placeholder 1"/>
          <p:cNvSpPr>
            <a:spLocks noGrp="1"/>
          </p:cNvSpPr>
          <p:nvPr>
            <p:ph idx="1"/>
          </p:nvPr>
        </p:nvSpPr>
        <p:spPr/>
        <p:txBody>
          <a:bodyPr/>
          <a:lstStyle/>
          <a:p>
            <a:pPr eaLnBrk="1" hangingPunct="1"/>
            <a:r>
              <a:rPr lang="en-US" smtClean="0"/>
              <a:t>Host-to-host security</a:t>
            </a:r>
          </a:p>
          <a:p>
            <a:pPr eaLnBrk="1" hangingPunct="1"/>
            <a:r>
              <a:rPr lang="en-US" smtClean="0"/>
              <a:t>End-to-end protection</a:t>
            </a:r>
          </a:p>
          <a:p>
            <a:pPr eaLnBrk="1" hangingPunct="1"/>
            <a:r>
              <a:rPr lang="en-US" smtClean="0"/>
              <a:t>Cost of setup</a:t>
            </a:r>
          </a:p>
          <a:p>
            <a:pPr eaLnBrk="1" hangingPunct="1"/>
            <a:r>
              <a:rPr lang="en-US" smtClean="0"/>
              <a:t>IPsec in transport model and firewalls</a:t>
            </a:r>
          </a:p>
        </p:txBody>
      </p:sp>
      <p:sp>
        <p:nvSpPr>
          <p:cNvPr id="3" name="Title 2"/>
          <p:cNvSpPr>
            <a:spLocks noGrp="1"/>
          </p:cNvSpPr>
          <p:nvPr>
            <p:ph type="title"/>
          </p:nvPr>
        </p:nvSpPr>
        <p:spPr/>
        <p:txBody>
          <a:bodyPr/>
          <a:lstStyle/>
          <a:p>
            <a:pPr eaLnBrk="1" hangingPunct="1">
              <a:defRPr/>
            </a:pPr>
            <a:r>
              <a:rPr lang="en-US" dirty="0">
                <a:ea typeface="+mj-ea"/>
              </a:rPr>
              <a:t>IPsec </a:t>
            </a:r>
            <a:r>
              <a:rPr lang="en-US" dirty="0" smtClean="0">
                <a:ea typeface="+mj-ea"/>
              </a:rPr>
              <a:t>Transport </a:t>
            </a:r>
            <a:r>
              <a:rPr lang="en-US" dirty="0">
                <a:ea typeface="+mj-ea"/>
              </a:rPr>
              <a:t>Mode</a:t>
            </a:r>
          </a:p>
        </p:txBody>
      </p:sp>
      <p:sp>
        <p:nvSpPr>
          <p:cNvPr id="72707"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72708" name="Slide Number Placeholder 4"/>
          <p:cNvSpPr>
            <a:spLocks noGrp="1"/>
          </p:cNvSpPr>
          <p:nvPr>
            <p:ph type="sldNum" sz="quarter" idx="11"/>
          </p:nvPr>
        </p:nvSpPr>
        <p:spPr bwMode="auto">
          <a:noFill/>
          <a:ln>
            <a:miter lim="800000"/>
            <a:headEnd/>
            <a:tailEnd/>
          </a:ln>
        </p:spPr>
        <p:txBody>
          <a:bodyPr/>
          <a:lstStyle/>
          <a:p>
            <a:fld id="{F40F9FE2-CD34-4C11-99C0-5B5F2984B6E3}" type="slidenum">
              <a:rPr lang="en-US" smtClean="0">
                <a:latin typeface="Lucida Sans Unicode" charset="0"/>
                <a:ea typeface="ＭＳ Ｐゴシック" pitchFamily="84" charset="-128"/>
                <a:cs typeface="ＭＳ Ｐゴシック" pitchFamily="84" charset="-128"/>
              </a:rPr>
              <a:pPr/>
              <a:t>29</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7813"/>
            <a:ext cx="8839200" cy="1139825"/>
          </a:xfrm>
        </p:spPr>
        <p:txBody>
          <a:bodyPr>
            <a:normAutofit fontScale="90000"/>
          </a:bodyPr>
          <a:lstStyle/>
          <a:p>
            <a:pPr eaLnBrk="1" hangingPunct="1">
              <a:defRPr/>
            </a:pPr>
            <a:r>
              <a:rPr lang="en-US" dirty="0" smtClean="0">
                <a:ea typeface="+mj-ea"/>
                <a:cs typeface="+mj-cs"/>
              </a:rPr>
              <a:t>Relative Locations of Security Facilities in the TCP/IP Protocol Stack</a:t>
            </a:r>
          </a:p>
        </p:txBody>
      </p:sp>
      <p:pic>
        <p:nvPicPr>
          <p:cNvPr id="19458" name="Picture 3"/>
          <p:cNvPicPr>
            <a:picLocks noChangeAspect="1"/>
          </p:cNvPicPr>
          <p:nvPr/>
        </p:nvPicPr>
        <p:blipFill>
          <a:blip r:embed="rId3"/>
          <a:srcRect/>
          <a:stretch>
            <a:fillRect/>
          </a:stretch>
        </p:blipFill>
        <p:spPr bwMode="auto">
          <a:xfrm>
            <a:off x="19050" y="2133600"/>
            <a:ext cx="9124950" cy="33528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3" name="Content Placeholder 1"/>
          <p:cNvSpPr>
            <a:spLocks noGrp="1"/>
          </p:cNvSpPr>
          <p:nvPr>
            <p:ph idx="1"/>
          </p:nvPr>
        </p:nvSpPr>
        <p:spPr/>
        <p:txBody>
          <a:bodyPr/>
          <a:lstStyle/>
          <a:p>
            <a:pPr eaLnBrk="1" hangingPunct="1"/>
            <a:r>
              <a:rPr lang="en-US" smtClean="0"/>
              <a:t>Protection is provided by IPsec gateways</a:t>
            </a:r>
          </a:p>
          <a:p>
            <a:pPr lvl="1" eaLnBrk="1" hangingPunct="1"/>
            <a:r>
              <a:rPr lang="en-US" smtClean="0"/>
              <a:t>Gateway-to-gateway protection</a:t>
            </a:r>
          </a:p>
          <a:p>
            <a:pPr eaLnBrk="1" hangingPunct="1"/>
            <a:r>
              <a:rPr lang="en-US" smtClean="0"/>
              <a:t>Less expensive than transport mode</a:t>
            </a:r>
          </a:p>
          <a:p>
            <a:pPr eaLnBrk="1" hangingPunct="1"/>
            <a:r>
              <a:rPr lang="en-US" smtClean="0"/>
              <a:t>Firewall-friendly protection</a:t>
            </a:r>
          </a:p>
          <a:p>
            <a:pPr eaLnBrk="1" hangingPunct="1"/>
            <a:r>
              <a:rPr lang="en-US" smtClean="0"/>
              <a:t>No protection within the two sites</a:t>
            </a:r>
          </a:p>
          <a:p>
            <a:pPr eaLnBrk="1" hangingPunct="1"/>
            <a:endParaRPr lang="en-US" smtClean="0"/>
          </a:p>
        </p:txBody>
      </p:sp>
      <p:sp>
        <p:nvSpPr>
          <p:cNvPr id="3" name="Title 2"/>
          <p:cNvSpPr>
            <a:spLocks noGrp="1"/>
          </p:cNvSpPr>
          <p:nvPr>
            <p:ph type="title"/>
          </p:nvPr>
        </p:nvSpPr>
        <p:spPr/>
        <p:txBody>
          <a:bodyPr/>
          <a:lstStyle/>
          <a:p>
            <a:pPr eaLnBrk="1" hangingPunct="1">
              <a:defRPr/>
            </a:pPr>
            <a:r>
              <a:rPr lang="en-US" dirty="0">
                <a:ea typeface="+mj-ea"/>
              </a:rPr>
              <a:t>IPsec </a:t>
            </a:r>
            <a:r>
              <a:rPr lang="en-US" dirty="0" smtClean="0">
                <a:ea typeface="+mj-ea"/>
              </a:rPr>
              <a:t>Tunnel Mode</a:t>
            </a:r>
            <a:endParaRPr lang="en-US" dirty="0">
              <a:ea typeface="+mj-ea"/>
            </a:endParaRPr>
          </a:p>
        </p:txBody>
      </p:sp>
      <p:sp>
        <p:nvSpPr>
          <p:cNvPr id="74755"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74756" name="Slide Number Placeholder 4"/>
          <p:cNvSpPr>
            <a:spLocks noGrp="1"/>
          </p:cNvSpPr>
          <p:nvPr>
            <p:ph type="sldNum" sz="quarter" idx="11"/>
          </p:nvPr>
        </p:nvSpPr>
        <p:spPr bwMode="auto">
          <a:noFill/>
          <a:ln>
            <a:miter lim="800000"/>
            <a:headEnd/>
            <a:tailEnd/>
          </a:ln>
        </p:spPr>
        <p:txBody>
          <a:bodyPr/>
          <a:lstStyle/>
          <a:p>
            <a:fld id="{1503D77C-3A8E-4355-A50C-23CAB87112C0}" type="slidenum">
              <a:rPr lang="en-US" smtClean="0">
                <a:latin typeface="Lucida Sans Unicode" charset="0"/>
                <a:ea typeface="ＭＳ Ｐゴシック" pitchFamily="84" charset="-128"/>
                <a:cs typeface="ＭＳ Ｐゴシック" pitchFamily="84" charset="-128"/>
              </a:rPr>
              <a:pPr/>
              <a:t>30</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1"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76802" name="Slide Number Placeholder 3"/>
          <p:cNvSpPr>
            <a:spLocks noGrp="1"/>
          </p:cNvSpPr>
          <p:nvPr>
            <p:ph type="sldNum" sz="quarter" idx="11"/>
          </p:nvPr>
        </p:nvSpPr>
        <p:spPr bwMode="auto">
          <a:noFill/>
          <a:ln>
            <a:miter lim="800000"/>
            <a:headEnd/>
            <a:tailEnd/>
          </a:ln>
        </p:spPr>
        <p:txBody>
          <a:bodyPr/>
          <a:lstStyle/>
          <a:p>
            <a:fld id="{BC063425-0EC4-43C3-8867-89F2532562B7}" type="slidenum">
              <a:rPr lang="en-US">
                <a:latin typeface="Lucida Sans Unicode" charset="0"/>
                <a:ea typeface="ＭＳ Ｐゴシック" pitchFamily="84" charset="-128"/>
                <a:cs typeface="ＭＳ Ｐゴシック" pitchFamily="84" charset="-128"/>
              </a:rPr>
              <a:pPr/>
              <a:t>31</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639762"/>
          </a:xfrm>
        </p:spPr>
        <p:txBody>
          <a:bodyPr>
            <a:noAutofit/>
          </a:bodyPr>
          <a:lstStyle/>
          <a:p>
            <a:pPr eaLnBrk="1" fontAlgn="auto" hangingPunct="1">
              <a:spcAft>
                <a:spcPts val="0"/>
              </a:spcAft>
              <a:defRPr/>
            </a:pPr>
            <a:r>
              <a:rPr lang="en-US" sz="2400" dirty="0" smtClean="0">
                <a:ea typeface="+mj-ea"/>
              </a:rPr>
              <a:t>4-8: Comparing </a:t>
            </a:r>
            <a:r>
              <a:rPr lang="en-US" sz="2400" dirty="0" err="1" smtClean="0">
                <a:ea typeface="+mj-ea"/>
              </a:rPr>
              <a:t>IPsec</a:t>
            </a:r>
            <a:r>
              <a:rPr lang="en-US" sz="2400" dirty="0" smtClean="0">
                <a:ea typeface="+mj-ea"/>
              </a:rPr>
              <a:t> Transport and Tunnel Modes</a:t>
            </a:r>
            <a:endParaRPr lang="en-US" sz="2400" dirty="0">
              <a:ea typeface="+mj-ea"/>
            </a:endParaRPr>
          </a:p>
        </p:txBody>
      </p:sp>
      <p:graphicFrame>
        <p:nvGraphicFramePr>
          <p:cNvPr id="7" name="Table 6"/>
          <p:cNvGraphicFramePr>
            <a:graphicFrameLocks noGrp="1"/>
          </p:cNvGraphicFramePr>
          <p:nvPr/>
        </p:nvGraphicFramePr>
        <p:xfrm>
          <a:off x="152400" y="1143000"/>
          <a:ext cx="8839200" cy="5105400"/>
        </p:xfrm>
        <a:graphic>
          <a:graphicData uri="http://schemas.openxmlformats.org/drawingml/2006/table">
            <a:tbl>
              <a:tblPr/>
              <a:tblGrid>
                <a:gridCol w="2946400"/>
                <a:gridCol w="2946400"/>
                <a:gridCol w="2946400"/>
              </a:tblGrid>
              <a:tr h="3302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dirty="0" smtClean="0">
                          <a:ln>
                            <a:noFill/>
                          </a:ln>
                          <a:solidFill>
                            <a:srgbClr val="FFFFFF"/>
                          </a:solidFill>
                          <a:effectLst/>
                          <a:latin typeface="Arial" charset="0"/>
                          <a:cs typeface="Times New Roman" pitchFamily="18" charset="0"/>
                        </a:rPr>
                        <a:t>Characteristic</a:t>
                      </a: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Transport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Tunnel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6604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Uses an IPsec VPN Gateway?</a:t>
                      </a: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812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Protection</a:t>
                      </a:r>
                    </a:p>
                  </a:txBody>
                  <a:tcPr marL="107157" marR="10715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All the way from the source host to the destination host, including the Internet and the two site networks.</a:t>
                      </a:r>
                    </a:p>
                  </a:txBody>
                  <a:tcPr marL="107157" marR="10715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Only over the Internet between the IPsec gateways. Not within the two site networks.</a:t>
                      </a:r>
                    </a:p>
                  </a:txBody>
                  <a:tcPr marL="107157" marR="10715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336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Setup Costs</a:t>
                      </a:r>
                    </a:p>
                  </a:txBody>
                  <a:tcPr marL="107157" marR="10715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High. Setup requires the creation of a digital certificate for each client and significant configuration work.</a:t>
                      </a:r>
                    </a:p>
                  </a:txBody>
                  <a:tcPr marL="107157" marR="10715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Low. Only the IPsec gateways must implement IPsec, so only they need digital certificates and need to be configured.</a:t>
                      </a:r>
                    </a:p>
                  </a:txBody>
                  <a:tcPr marL="107157" marR="10715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49"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78850" name="Slide Number Placeholder 3"/>
          <p:cNvSpPr>
            <a:spLocks noGrp="1"/>
          </p:cNvSpPr>
          <p:nvPr>
            <p:ph type="sldNum" sz="quarter" idx="11"/>
          </p:nvPr>
        </p:nvSpPr>
        <p:spPr bwMode="auto">
          <a:noFill/>
          <a:ln>
            <a:miter lim="800000"/>
            <a:headEnd/>
            <a:tailEnd/>
          </a:ln>
        </p:spPr>
        <p:txBody>
          <a:bodyPr/>
          <a:lstStyle/>
          <a:p>
            <a:fld id="{2D0957D2-2736-4B17-B7C3-0BFFE619AFF1}" type="slidenum">
              <a:rPr lang="en-US">
                <a:latin typeface="Lucida Sans Unicode" charset="0"/>
                <a:ea typeface="ＭＳ Ｐゴシック" pitchFamily="84" charset="-128"/>
                <a:cs typeface="ＭＳ Ｐゴシック" pitchFamily="84" charset="-128"/>
              </a:rPr>
              <a:pPr/>
              <a:t>32</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639762"/>
          </a:xfrm>
        </p:spPr>
        <p:txBody>
          <a:bodyPr>
            <a:noAutofit/>
          </a:bodyPr>
          <a:lstStyle/>
          <a:p>
            <a:pPr eaLnBrk="1" fontAlgn="auto" hangingPunct="1">
              <a:spcAft>
                <a:spcPts val="0"/>
              </a:spcAft>
              <a:defRPr/>
            </a:pPr>
            <a:r>
              <a:rPr lang="en-US" sz="2400" dirty="0" smtClean="0">
                <a:ea typeface="+mj-ea"/>
              </a:rPr>
              <a:t>4-8: Comparing </a:t>
            </a:r>
            <a:r>
              <a:rPr lang="en-US" sz="2400" dirty="0" err="1" smtClean="0">
                <a:ea typeface="+mj-ea"/>
              </a:rPr>
              <a:t>IPsec</a:t>
            </a:r>
            <a:r>
              <a:rPr lang="en-US" sz="2400" dirty="0" smtClean="0">
                <a:ea typeface="+mj-ea"/>
              </a:rPr>
              <a:t> Transport and Tunnel Modes</a:t>
            </a:r>
            <a:endParaRPr lang="en-US" sz="2400" dirty="0">
              <a:ea typeface="+mj-ea"/>
            </a:endParaRPr>
          </a:p>
        </p:txBody>
      </p:sp>
      <p:graphicFrame>
        <p:nvGraphicFramePr>
          <p:cNvPr id="7" name="Table 6"/>
          <p:cNvGraphicFramePr>
            <a:graphicFrameLocks noGrp="1"/>
          </p:cNvGraphicFramePr>
          <p:nvPr/>
        </p:nvGraphicFramePr>
        <p:xfrm>
          <a:off x="152400" y="1219200"/>
          <a:ext cx="8839200" cy="4191000"/>
        </p:xfrm>
        <a:graphic>
          <a:graphicData uri="http://schemas.openxmlformats.org/drawingml/2006/table">
            <a:tbl>
              <a:tblPr/>
              <a:tblGrid>
                <a:gridCol w="2946400"/>
                <a:gridCol w="2946400"/>
                <a:gridCol w="2946400"/>
              </a:tblGrid>
              <a:tr h="3810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dirty="0" smtClean="0">
                          <a:ln>
                            <a:noFill/>
                          </a:ln>
                          <a:solidFill>
                            <a:srgbClr val="FFFFFF"/>
                          </a:solidFill>
                          <a:effectLst/>
                          <a:latin typeface="Arial" charset="0"/>
                          <a:cs typeface="Times New Roman" pitchFamily="18" charset="0"/>
                        </a:rPr>
                        <a:t>Characteristic</a:t>
                      </a: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Transport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Tunnel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22860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Firewall Friendliness</a:t>
                      </a: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Bad. A firewall at the border to a site cannot filter packets because the content is encrypted.</a:t>
                      </a: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Good. Each packet is decrypted by the IPsec gateway. A border firewall after the IPsec gateway can filter the decrypted packet.</a:t>
                      </a: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240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“Bottom Line”</a:t>
                      </a:r>
                    </a:p>
                  </a:txBody>
                  <a:tcPr marL="107157" marR="10715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End-to-end security at high cost.</a:t>
                      </a:r>
                    </a:p>
                  </a:txBody>
                  <a:tcPr marL="107157" marR="10715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Low cost and protects the packet over the most dangerous part of its journey.</a:t>
                      </a:r>
                    </a:p>
                  </a:txBody>
                  <a:tcPr marL="107157" marR="10715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2130" name="AutoShape 2"/>
          <p:cNvSpPr>
            <a:spLocks noGrp="1" noChangeArrowheads="1"/>
          </p:cNvSpPr>
          <p:nvPr>
            <p:ph type="title"/>
          </p:nvPr>
        </p:nvSpPr>
        <p:spPr/>
        <p:txBody>
          <a:bodyPr/>
          <a:lstStyle/>
          <a:p>
            <a:pPr eaLnBrk="1" hangingPunct="1">
              <a:defRPr/>
            </a:pPr>
            <a:r>
              <a:rPr lang="en-US" dirty="0" smtClean="0">
                <a:ea typeface="+mj-ea"/>
              </a:rPr>
              <a:t>IPsec Headers</a:t>
            </a:r>
            <a:endParaRPr lang="en-US" dirty="0">
              <a:ea typeface="+mj-ea"/>
            </a:endParaRPr>
          </a:p>
        </p:txBody>
      </p:sp>
      <p:sp>
        <p:nvSpPr>
          <p:cNvPr id="80898" name="Rectangle 3"/>
          <p:cNvSpPr>
            <a:spLocks noGrp="1" noChangeArrowheads="1"/>
          </p:cNvSpPr>
          <p:nvPr>
            <p:ph type="body" idx="1"/>
          </p:nvPr>
        </p:nvSpPr>
        <p:spPr/>
        <p:txBody>
          <a:bodyPr/>
          <a:lstStyle/>
          <a:p>
            <a:pPr eaLnBrk="1" hangingPunct="1">
              <a:lnSpc>
                <a:spcPct val="90000"/>
              </a:lnSpc>
            </a:pPr>
            <a:r>
              <a:rPr lang="en-US" sz="3200"/>
              <a:t>Two major security mechanisms:</a:t>
            </a:r>
          </a:p>
          <a:p>
            <a:pPr lvl="1" eaLnBrk="1" hangingPunct="1">
              <a:lnSpc>
                <a:spcPct val="90000"/>
              </a:lnSpc>
            </a:pPr>
            <a:r>
              <a:rPr lang="en-US" sz="2800"/>
              <a:t>Authentication header (AH)</a:t>
            </a:r>
          </a:p>
          <a:p>
            <a:pPr lvl="2" eaLnBrk="1" hangingPunct="1">
              <a:lnSpc>
                <a:spcPct val="90000"/>
              </a:lnSpc>
            </a:pPr>
            <a:r>
              <a:rPr lang="en-US"/>
              <a:t>Protects integrity, authenticity only</a:t>
            </a:r>
          </a:p>
          <a:p>
            <a:pPr lvl="1" eaLnBrk="1" hangingPunct="1">
              <a:lnSpc>
                <a:spcPct val="90000"/>
              </a:lnSpc>
            </a:pPr>
            <a:r>
              <a:rPr lang="en-US" sz="2800"/>
              <a:t>Encapsulating security payload (ESP)</a:t>
            </a:r>
          </a:p>
          <a:p>
            <a:pPr lvl="2" eaLnBrk="1" hangingPunct="1">
              <a:lnSpc>
                <a:spcPct val="90000"/>
              </a:lnSpc>
            </a:pPr>
            <a:r>
              <a:rPr lang="en-US"/>
              <a:t>Can provide:</a:t>
            </a:r>
          </a:p>
          <a:p>
            <a:pPr lvl="3" eaLnBrk="1" hangingPunct="1">
              <a:lnSpc>
                <a:spcPct val="90000"/>
              </a:lnSpc>
            </a:pPr>
            <a:r>
              <a:rPr lang="en-US" sz="2000"/>
              <a:t>Confidentiality</a:t>
            </a:r>
          </a:p>
          <a:p>
            <a:pPr lvl="3" eaLnBrk="1" hangingPunct="1">
              <a:lnSpc>
                <a:spcPct val="90000"/>
              </a:lnSpc>
            </a:pPr>
            <a:r>
              <a:rPr lang="en-US" sz="2000"/>
              <a:t>Data origin authenticity</a:t>
            </a:r>
          </a:p>
          <a:p>
            <a:pPr lvl="3" eaLnBrk="1" hangingPunct="1">
              <a:lnSpc>
                <a:spcPct val="90000"/>
              </a:lnSpc>
            </a:pPr>
            <a:r>
              <a:rPr lang="en-US" sz="2000"/>
              <a:t>Data integrity</a:t>
            </a:r>
          </a:p>
          <a:p>
            <a:pPr lvl="3" eaLnBrk="1" hangingPunct="1">
              <a:lnSpc>
                <a:spcPct val="90000"/>
              </a:lnSpc>
            </a:pPr>
            <a:r>
              <a:rPr lang="en-US" sz="2000"/>
              <a:t>Some replay protection</a:t>
            </a:r>
          </a:p>
          <a:p>
            <a:pPr lvl="3" eaLnBrk="1" hangingPunct="1">
              <a:lnSpc>
                <a:spcPct val="90000"/>
              </a:lnSpc>
            </a:pPr>
            <a:r>
              <a:rPr lang="en-US" sz="2000"/>
              <a:t>Limited traffic flow confidentiality</a:t>
            </a:r>
          </a:p>
          <a:p>
            <a:pPr lvl="2" eaLnBrk="1" hangingPunct="1">
              <a:lnSpc>
                <a:spcPct val="90000"/>
              </a:lnSpc>
            </a:pPr>
            <a:endParaRPr lang="en-US" sz="3200"/>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6226" name="AutoShape 2"/>
          <p:cNvSpPr>
            <a:spLocks noGrp="1" noChangeArrowheads="1"/>
          </p:cNvSpPr>
          <p:nvPr>
            <p:ph type="title"/>
          </p:nvPr>
        </p:nvSpPr>
        <p:spPr/>
        <p:txBody>
          <a:bodyPr/>
          <a:lstStyle/>
          <a:p>
            <a:pPr eaLnBrk="1" hangingPunct="1">
              <a:defRPr/>
            </a:pPr>
            <a:r>
              <a:rPr lang="en-US">
                <a:ea typeface="+mj-ea"/>
              </a:rPr>
              <a:t>ESP</a:t>
            </a:r>
          </a:p>
        </p:txBody>
      </p:sp>
      <p:sp>
        <p:nvSpPr>
          <p:cNvPr id="82946" name="Rectangle 3"/>
          <p:cNvSpPr>
            <a:spLocks noGrp="1" noChangeArrowheads="1"/>
          </p:cNvSpPr>
          <p:nvPr>
            <p:ph type="body" idx="1"/>
          </p:nvPr>
        </p:nvSpPr>
        <p:spPr>
          <a:xfrm>
            <a:off x="457200" y="1447800"/>
            <a:ext cx="8229600" cy="4525963"/>
          </a:xfrm>
        </p:spPr>
        <p:txBody>
          <a:bodyPr/>
          <a:lstStyle/>
          <a:p>
            <a:pPr eaLnBrk="1" hangingPunct="1">
              <a:lnSpc>
                <a:spcPct val="90000"/>
              </a:lnSpc>
            </a:pPr>
            <a:r>
              <a:rPr lang="en-US" sz="3200"/>
              <a:t>ESP can operate in one of two modes</a:t>
            </a:r>
          </a:p>
          <a:p>
            <a:pPr lvl="1" eaLnBrk="1" hangingPunct="1">
              <a:lnSpc>
                <a:spcPct val="90000"/>
              </a:lnSpc>
            </a:pPr>
            <a:r>
              <a:rPr lang="en-US" sz="2800"/>
              <a:t>Transport mode </a:t>
            </a:r>
          </a:p>
          <a:p>
            <a:pPr lvl="2" eaLnBrk="1" hangingPunct="1">
              <a:lnSpc>
                <a:spcPct val="90000"/>
              </a:lnSpc>
            </a:pPr>
            <a:r>
              <a:rPr lang="en-US"/>
              <a:t>Encapsulates upper-layer protocol frame</a:t>
            </a:r>
          </a:p>
          <a:p>
            <a:pPr lvl="2" eaLnBrk="1" hangingPunct="1">
              <a:lnSpc>
                <a:spcPct val="90000"/>
              </a:lnSpc>
            </a:pPr>
            <a:r>
              <a:rPr lang="en-US"/>
              <a:t>Provides end-to-end protection</a:t>
            </a:r>
          </a:p>
          <a:p>
            <a:pPr lvl="1" eaLnBrk="1" hangingPunct="1">
              <a:lnSpc>
                <a:spcPct val="90000"/>
              </a:lnSpc>
            </a:pPr>
            <a:r>
              <a:rPr lang="en-US" sz="2800"/>
              <a:t>Tunnel mode</a:t>
            </a:r>
          </a:p>
          <a:p>
            <a:pPr lvl="2" eaLnBrk="1" hangingPunct="1">
              <a:lnSpc>
                <a:spcPct val="90000"/>
              </a:lnSpc>
            </a:pPr>
            <a:r>
              <a:rPr lang="en-US"/>
              <a:t>Original IP datagram encapsulated within outer IP datagram (IP within IP)</a:t>
            </a:r>
          </a:p>
          <a:p>
            <a:pPr lvl="2" eaLnBrk="1" hangingPunct="1">
              <a:lnSpc>
                <a:spcPct val="90000"/>
              </a:lnSpc>
            </a:pPr>
            <a:r>
              <a:rPr lang="en-US"/>
              <a:t>Provides gateway-to-gateway security</a:t>
            </a:r>
          </a:p>
        </p:txBody>
      </p:sp>
      <p:sp>
        <p:nvSpPr>
          <p:cNvPr id="82947" name="TextBox 3"/>
          <p:cNvSpPr txBox="1">
            <a:spLocks noChangeArrowheads="1"/>
          </p:cNvSpPr>
          <p:nvPr/>
        </p:nvSpPr>
        <p:spPr bwMode="auto">
          <a:xfrm>
            <a:off x="7848600" y="6481763"/>
            <a:ext cx="1082675" cy="274637"/>
          </a:xfrm>
          <a:prstGeom prst="rect">
            <a:avLst/>
          </a:prstGeom>
          <a:noFill/>
          <a:ln w="9525">
            <a:noFill/>
            <a:miter lim="800000"/>
            <a:headEnd/>
            <a:tailEnd/>
          </a:ln>
        </p:spPr>
        <p:txBody>
          <a:bodyPr wrap="none">
            <a:prstTxWarp prst="textNoShape">
              <a:avLst/>
            </a:prstTxWarp>
            <a:spAutoFit/>
          </a:bodyPr>
          <a:lstStyle/>
          <a:p>
            <a:r>
              <a:rPr lang="en-US" sz="1200"/>
              <a:t>* Wiley, 2008</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62" name="AutoShape 2"/>
          <p:cNvSpPr>
            <a:spLocks noGrp="1" noChangeArrowheads="1"/>
          </p:cNvSpPr>
          <p:nvPr>
            <p:ph type="title"/>
          </p:nvPr>
        </p:nvSpPr>
        <p:spPr/>
        <p:txBody>
          <a:bodyPr/>
          <a:lstStyle/>
          <a:p>
            <a:pPr eaLnBrk="1" hangingPunct="1">
              <a:defRPr/>
            </a:pPr>
            <a:r>
              <a:rPr lang="en-US" dirty="0">
                <a:ea typeface="+mj-ea"/>
              </a:rPr>
              <a:t>ESP P</a:t>
            </a:r>
            <a:r>
              <a:rPr lang="en-US" dirty="0" smtClean="0">
                <a:ea typeface="+mj-ea"/>
              </a:rPr>
              <a:t>acket Structure</a:t>
            </a:r>
            <a:endParaRPr lang="en-US" dirty="0">
              <a:ea typeface="+mj-ea"/>
            </a:endParaRPr>
          </a:p>
        </p:txBody>
      </p:sp>
      <p:graphicFrame>
        <p:nvGraphicFramePr>
          <p:cNvPr id="6198" name="Object 54"/>
          <p:cNvGraphicFramePr>
            <a:graphicFrameLocks noGrp="1" noChangeAspect="1"/>
          </p:cNvGraphicFramePr>
          <p:nvPr>
            <p:ph idx="1"/>
          </p:nvPr>
        </p:nvGraphicFramePr>
        <p:xfrm>
          <a:off x="976313" y="1889125"/>
          <a:ext cx="7313612" cy="3652838"/>
        </p:xfrm>
        <a:graphic>
          <a:graphicData uri="http://schemas.openxmlformats.org/presentationml/2006/ole">
            <p:oleObj spid="_x0000_s6198" name="Image" r:id="rId4" imgW="7314286" imgH="2730159" progId="">
              <p:embed/>
            </p:oleObj>
          </a:graphicData>
        </a:graphic>
      </p:graphicFrame>
      <p:sp>
        <p:nvSpPr>
          <p:cNvPr id="6201" name="TextBox 3"/>
          <p:cNvSpPr txBox="1">
            <a:spLocks noChangeArrowheads="1"/>
          </p:cNvSpPr>
          <p:nvPr/>
        </p:nvSpPr>
        <p:spPr bwMode="auto">
          <a:xfrm>
            <a:off x="7848600" y="6481763"/>
            <a:ext cx="1082675" cy="274637"/>
          </a:xfrm>
          <a:prstGeom prst="rect">
            <a:avLst/>
          </a:prstGeom>
          <a:noFill/>
          <a:ln w="9525">
            <a:noFill/>
            <a:miter lim="800000"/>
            <a:headEnd/>
            <a:tailEnd/>
          </a:ln>
        </p:spPr>
        <p:txBody>
          <a:bodyPr wrap="none">
            <a:prstTxWarp prst="textNoShape">
              <a:avLst/>
            </a:prstTxWarp>
            <a:spAutoFit/>
          </a:bodyPr>
          <a:lstStyle/>
          <a:p>
            <a:r>
              <a:rPr lang="en-US" sz="1200"/>
              <a:t>* Wiley, 2008</a:t>
            </a: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4178" name="AutoShape 2"/>
          <p:cNvSpPr>
            <a:spLocks noGrp="1" noChangeArrowheads="1"/>
          </p:cNvSpPr>
          <p:nvPr>
            <p:ph type="title"/>
          </p:nvPr>
        </p:nvSpPr>
        <p:spPr/>
        <p:txBody>
          <a:bodyPr>
            <a:noAutofit/>
          </a:bodyPr>
          <a:lstStyle/>
          <a:p>
            <a:pPr eaLnBrk="1" hangingPunct="1">
              <a:defRPr/>
            </a:pPr>
            <a:r>
              <a:rPr lang="en-US" sz="4000" dirty="0" smtClean="0">
                <a:ea typeface="+mj-ea"/>
              </a:rPr>
              <a:t>ESP Packet Field</a:t>
            </a:r>
            <a:endParaRPr lang="en-US" sz="4000" dirty="0">
              <a:ea typeface="+mj-ea"/>
            </a:endParaRPr>
          </a:p>
        </p:txBody>
      </p:sp>
      <p:sp>
        <p:nvSpPr>
          <p:cNvPr id="87042" name="Rectangle 3"/>
          <p:cNvSpPr>
            <a:spLocks noGrp="1" noChangeArrowheads="1"/>
          </p:cNvSpPr>
          <p:nvPr>
            <p:ph type="body" idx="1"/>
          </p:nvPr>
        </p:nvSpPr>
        <p:spPr/>
        <p:txBody>
          <a:bodyPr/>
          <a:lstStyle/>
          <a:p>
            <a:pPr eaLnBrk="1" hangingPunct="1"/>
            <a:r>
              <a:rPr lang="en-US" sz="3200"/>
              <a:t>ESP packet</a:t>
            </a:r>
          </a:p>
          <a:p>
            <a:pPr lvl="1" eaLnBrk="1" hangingPunct="1"/>
            <a:r>
              <a:rPr lang="en-US" sz="2800"/>
              <a:t>Header</a:t>
            </a:r>
          </a:p>
          <a:p>
            <a:pPr lvl="2" eaLnBrk="1" hangingPunct="1"/>
            <a:r>
              <a:rPr lang="en-US"/>
              <a:t>Security Parameters Index (SPI)</a:t>
            </a:r>
          </a:p>
          <a:p>
            <a:pPr lvl="2" eaLnBrk="1" hangingPunct="1"/>
            <a:r>
              <a:rPr lang="en-US"/>
              <a:t>Sequence number</a:t>
            </a:r>
          </a:p>
          <a:p>
            <a:pPr lvl="1" eaLnBrk="1" hangingPunct="1"/>
            <a:r>
              <a:rPr lang="en-US" sz="2800"/>
              <a:t>Payload data</a:t>
            </a:r>
          </a:p>
          <a:p>
            <a:pPr lvl="1" eaLnBrk="1" hangingPunct="1"/>
            <a:r>
              <a:rPr lang="en-US" sz="2800"/>
              <a:t>Trailer</a:t>
            </a:r>
          </a:p>
          <a:p>
            <a:pPr lvl="2" eaLnBrk="1" hangingPunct="1"/>
            <a:r>
              <a:rPr lang="en-US"/>
              <a:t>Padding</a:t>
            </a:r>
          </a:p>
          <a:p>
            <a:pPr lvl="2" eaLnBrk="1" hangingPunct="1"/>
            <a:r>
              <a:rPr lang="en-US"/>
              <a:t>Pad length</a:t>
            </a:r>
          </a:p>
          <a:p>
            <a:pPr lvl="2" eaLnBrk="1" hangingPunct="1"/>
            <a:r>
              <a:rPr lang="en-US"/>
              <a:t>Next header</a:t>
            </a:r>
          </a:p>
          <a:p>
            <a:pPr lvl="2" eaLnBrk="1" hangingPunct="1"/>
            <a:r>
              <a:rPr lang="en-US"/>
              <a:t>Authentication data</a:t>
            </a:r>
          </a:p>
        </p:txBody>
      </p:sp>
      <p:sp>
        <p:nvSpPr>
          <p:cNvPr id="87043" name="TextBox 3"/>
          <p:cNvSpPr txBox="1">
            <a:spLocks noChangeArrowheads="1"/>
          </p:cNvSpPr>
          <p:nvPr/>
        </p:nvSpPr>
        <p:spPr bwMode="auto">
          <a:xfrm>
            <a:off x="7848600" y="6481763"/>
            <a:ext cx="1082675" cy="274637"/>
          </a:xfrm>
          <a:prstGeom prst="rect">
            <a:avLst/>
          </a:prstGeom>
          <a:noFill/>
          <a:ln w="9525">
            <a:noFill/>
            <a:miter lim="800000"/>
            <a:headEnd/>
            <a:tailEnd/>
          </a:ln>
        </p:spPr>
        <p:txBody>
          <a:bodyPr wrap="none">
            <a:prstTxWarp prst="textNoShape">
              <a:avLst/>
            </a:prstTxWarp>
            <a:spAutoFit/>
          </a:bodyPr>
          <a:lstStyle/>
          <a:p>
            <a:r>
              <a:rPr lang="en-US" sz="1200"/>
              <a:t>* Wiley, 2008</a:t>
            </a: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89" name="Content Placeholder 1"/>
          <p:cNvSpPr>
            <a:spLocks noGrp="1"/>
          </p:cNvSpPr>
          <p:nvPr>
            <p:ph idx="1"/>
          </p:nvPr>
        </p:nvSpPr>
        <p:spPr/>
        <p:txBody>
          <a:bodyPr/>
          <a:lstStyle/>
          <a:p>
            <a:pPr eaLnBrk="1" hangingPunct="1"/>
            <a:r>
              <a:rPr lang="en-US" smtClean="0"/>
              <a:t>See the posted pcap file: “ip-ipsec.pcap”</a:t>
            </a:r>
          </a:p>
          <a:p>
            <a:pPr lvl="1" eaLnBrk="1" hangingPunct="1"/>
            <a:r>
              <a:rPr lang="en-US" smtClean="0"/>
              <a:t>ESP SPI: ???</a:t>
            </a:r>
          </a:p>
          <a:p>
            <a:pPr lvl="1" eaLnBrk="1" hangingPunct="1"/>
            <a:r>
              <a:rPr lang="en-US" smtClean="0"/>
              <a:t>ESP Sequence: ???</a:t>
            </a:r>
          </a:p>
          <a:p>
            <a:pPr lvl="1" eaLnBrk="1" hangingPunct="1"/>
            <a:r>
              <a:rPr lang="en-US" smtClean="0"/>
              <a:t> </a:t>
            </a:r>
          </a:p>
        </p:txBody>
      </p:sp>
      <p:sp>
        <p:nvSpPr>
          <p:cNvPr id="3" name="Title 2"/>
          <p:cNvSpPr>
            <a:spLocks noGrp="1"/>
          </p:cNvSpPr>
          <p:nvPr>
            <p:ph type="title"/>
          </p:nvPr>
        </p:nvSpPr>
        <p:spPr/>
        <p:txBody>
          <a:bodyPr/>
          <a:lstStyle/>
          <a:p>
            <a:pPr eaLnBrk="1" hangingPunct="1">
              <a:defRPr/>
            </a:pPr>
            <a:r>
              <a:rPr lang="en-US" dirty="0" err="1" smtClean="0">
                <a:ea typeface="+mj-ea"/>
              </a:rPr>
              <a:t>IPSec</a:t>
            </a:r>
            <a:r>
              <a:rPr lang="en-US" dirty="0" smtClean="0">
                <a:ea typeface="+mj-ea"/>
              </a:rPr>
              <a:t> Example</a:t>
            </a:r>
            <a:endParaRPr lang="en-US" dirty="0">
              <a:ea typeface="+mj-ea"/>
            </a:endParaRPr>
          </a:p>
        </p:txBody>
      </p:sp>
      <p:sp>
        <p:nvSpPr>
          <p:cNvPr id="89091"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89092" name="Slide Number Placeholder 4"/>
          <p:cNvSpPr>
            <a:spLocks noGrp="1"/>
          </p:cNvSpPr>
          <p:nvPr>
            <p:ph type="sldNum" sz="quarter" idx="11"/>
          </p:nvPr>
        </p:nvSpPr>
        <p:spPr bwMode="auto">
          <a:noFill/>
          <a:ln>
            <a:miter lim="800000"/>
            <a:headEnd/>
            <a:tailEnd/>
          </a:ln>
        </p:spPr>
        <p:txBody>
          <a:bodyPr/>
          <a:lstStyle/>
          <a:p>
            <a:fld id="{17AFCD74-03E3-45D6-B270-2EDFE5F3C2C2}" type="slidenum">
              <a:rPr lang="en-US" smtClean="0">
                <a:latin typeface="Lucida Sans Unicode" charset="0"/>
                <a:ea typeface="ＭＳ Ｐゴシック" pitchFamily="84" charset="-128"/>
                <a:cs typeface="ＭＳ Ｐゴシック" pitchFamily="84" charset="-128"/>
              </a:rPr>
              <a:pPr/>
              <a:t>37</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0114"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90115" name="Slide Number Placeholder 3"/>
          <p:cNvSpPr>
            <a:spLocks noGrp="1"/>
          </p:cNvSpPr>
          <p:nvPr>
            <p:ph type="sldNum" sz="quarter" idx="11"/>
          </p:nvPr>
        </p:nvSpPr>
        <p:spPr bwMode="auto">
          <a:noFill/>
          <a:ln>
            <a:miter lim="800000"/>
            <a:headEnd/>
            <a:tailEnd/>
          </a:ln>
        </p:spPr>
        <p:txBody>
          <a:bodyPr/>
          <a:lstStyle/>
          <a:p>
            <a:fld id="{3C83DFE4-D8A5-4EA3-8EEB-012BCA7D34D4}" type="slidenum">
              <a:rPr lang="en-US">
                <a:latin typeface="Lucida Sans Unicode" charset="0"/>
                <a:ea typeface="ＭＳ Ｐゴシック" pitchFamily="84" charset="-128"/>
                <a:cs typeface="ＭＳ Ｐゴシック" pitchFamily="84" charset="-128"/>
              </a:rPr>
              <a:pPr/>
              <a:t>38</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ea typeface="+mj-ea"/>
              </a:rPr>
              <a:t>4-10: </a:t>
            </a:r>
            <a:r>
              <a:rPr lang="en-US" sz="2400" dirty="0" err="1" smtClean="0">
                <a:ea typeface="+mj-ea"/>
              </a:rPr>
              <a:t>IPsec</a:t>
            </a:r>
            <a:r>
              <a:rPr lang="en-US" sz="2400" dirty="0" smtClean="0">
                <a:ea typeface="+mj-ea"/>
              </a:rPr>
              <a:t> Encapsulating Security Payload (ESP) Header and Trailer in Transport and Tunnel Modes</a:t>
            </a:r>
            <a:endParaRPr lang="en-US" sz="2400" dirty="0">
              <a:ea typeface="+mj-ea"/>
            </a:endParaRPr>
          </a:p>
        </p:txBody>
      </p:sp>
      <p:pic>
        <p:nvPicPr>
          <p:cNvPr id="90117" name="Picture 1" descr="S2C05F09 ESP"/>
          <p:cNvPicPr>
            <a:picLocks noChangeAspect="1" noChangeArrowheads="1"/>
          </p:cNvPicPr>
          <p:nvPr/>
        </p:nvPicPr>
        <p:blipFill>
          <a:blip r:embed="rId3"/>
          <a:srcRect/>
          <a:stretch>
            <a:fillRect/>
          </a:stretch>
        </p:blipFill>
        <p:spPr bwMode="auto">
          <a:xfrm>
            <a:off x="152400" y="1447800"/>
            <a:ext cx="8778875" cy="4227513"/>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8274" name="AutoShape 2"/>
          <p:cNvSpPr>
            <a:spLocks noGrp="1" noChangeArrowheads="1"/>
          </p:cNvSpPr>
          <p:nvPr>
            <p:ph type="title"/>
          </p:nvPr>
        </p:nvSpPr>
        <p:spPr/>
        <p:txBody>
          <a:bodyPr/>
          <a:lstStyle/>
          <a:p>
            <a:pPr eaLnBrk="1" hangingPunct="1">
              <a:defRPr/>
            </a:pPr>
            <a:r>
              <a:rPr lang="en-US">
                <a:ea typeface="+mj-ea"/>
              </a:rPr>
              <a:t>Security Associations (SA)</a:t>
            </a:r>
          </a:p>
        </p:txBody>
      </p:sp>
      <p:sp>
        <p:nvSpPr>
          <p:cNvPr id="92162" name="Rectangle 3"/>
          <p:cNvSpPr>
            <a:spLocks noGrp="1" noChangeArrowheads="1"/>
          </p:cNvSpPr>
          <p:nvPr>
            <p:ph type="body" idx="1"/>
          </p:nvPr>
        </p:nvSpPr>
        <p:spPr/>
        <p:txBody>
          <a:bodyPr/>
          <a:lstStyle/>
          <a:p>
            <a:pPr eaLnBrk="1" hangingPunct="1">
              <a:lnSpc>
                <a:spcPct val="80000"/>
              </a:lnSpc>
            </a:pPr>
            <a:r>
              <a:rPr lang="en-US" sz="2800"/>
              <a:t>Stores cryptographic data</a:t>
            </a:r>
          </a:p>
          <a:p>
            <a:pPr lvl="1" eaLnBrk="1" hangingPunct="1">
              <a:lnSpc>
                <a:spcPct val="80000"/>
              </a:lnSpc>
            </a:pPr>
            <a:r>
              <a:rPr lang="en-US" sz="2400"/>
              <a:t>Algorithm, key, key lifetimes </a:t>
            </a:r>
          </a:p>
          <a:p>
            <a:pPr lvl="1" eaLnBrk="1" hangingPunct="1">
              <a:lnSpc>
                <a:spcPct val="80000"/>
              </a:lnSpc>
            </a:pPr>
            <a:r>
              <a:rPr lang="en-US" sz="2400"/>
              <a:t>Enables system to generate, decrypt, verify ESP packets</a:t>
            </a:r>
          </a:p>
          <a:p>
            <a:pPr eaLnBrk="1" hangingPunct="1">
              <a:lnSpc>
                <a:spcPct val="80000"/>
              </a:lnSpc>
            </a:pPr>
            <a:r>
              <a:rPr lang="en-US" sz="2800"/>
              <a:t>Created in pairs</a:t>
            </a:r>
          </a:p>
          <a:p>
            <a:pPr lvl="1" eaLnBrk="1" hangingPunct="1">
              <a:lnSpc>
                <a:spcPct val="80000"/>
              </a:lnSpc>
            </a:pPr>
            <a:r>
              <a:rPr lang="en-US" sz="2400"/>
              <a:t>Two SAs required for bidirectional communication between two hosts</a:t>
            </a:r>
          </a:p>
          <a:p>
            <a:pPr eaLnBrk="1" hangingPunct="1">
              <a:lnSpc>
                <a:spcPct val="80000"/>
              </a:lnSpc>
            </a:pPr>
            <a:r>
              <a:rPr lang="en-US" sz="2800"/>
              <a:t> Uniquely identified by:</a:t>
            </a:r>
          </a:p>
          <a:p>
            <a:pPr lvl="1" eaLnBrk="1" hangingPunct="1">
              <a:lnSpc>
                <a:spcPct val="80000"/>
              </a:lnSpc>
            </a:pPr>
            <a:r>
              <a:rPr lang="en-US" sz="2400"/>
              <a:t>SPI (in AH and ESP headers)</a:t>
            </a:r>
          </a:p>
          <a:p>
            <a:pPr lvl="1" eaLnBrk="1" hangingPunct="1">
              <a:lnSpc>
                <a:spcPct val="80000"/>
              </a:lnSpc>
            </a:pPr>
            <a:r>
              <a:rPr lang="en-US" sz="2400"/>
              <a:t>Destination IP address</a:t>
            </a:r>
          </a:p>
          <a:p>
            <a:pPr lvl="1" eaLnBrk="1" hangingPunct="1">
              <a:lnSpc>
                <a:spcPct val="80000"/>
              </a:lnSpc>
            </a:pPr>
            <a:r>
              <a:rPr lang="en-US" sz="2400"/>
              <a:t>Security protocol (AH, ESP) identifier</a:t>
            </a:r>
          </a:p>
          <a:p>
            <a:pPr eaLnBrk="1" hangingPunct="1">
              <a:lnSpc>
                <a:spcPct val="80000"/>
              </a:lnSpc>
            </a:pPr>
            <a:endParaRPr lang="en-US" sz="280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5"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21506" name="Slide Number Placeholder 3"/>
          <p:cNvSpPr>
            <a:spLocks noGrp="1"/>
          </p:cNvSpPr>
          <p:nvPr>
            <p:ph type="sldNum" sz="quarter" idx="11"/>
          </p:nvPr>
        </p:nvSpPr>
        <p:spPr bwMode="auto">
          <a:noFill/>
          <a:ln>
            <a:miter lim="800000"/>
            <a:headEnd/>
            <a:tailEnd/>
          </a:ln>
        </p:spPr>
        <p:txBody>
          <a:bodyPr/>
          <a:lstStyle/>
          <a:p>
            <a:fld id="{56BD2008-10D4-4AEF-8695-D18C7C6ADE9A}" type="slidenum">
              <a:rPr lang="en-US">
                <a:latin typeface="Lucida Sans Unicode" charset="0"/>
                <a:ea typeface="ＭＳ Ｐゴシック" pitchFamily="84" charset="-128"/>
                <a:cs typeface="ＭＳ Ｐゴシック" pitchFamily="84" charset="-128"/>
              </a:rPr>
              <a:pPr/>
              <a:t>4</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715962"/>
          </a:xfrm>
        </p:spPr>
        <p:txBody>
          <a:bodyPr/>
          <a:lstStyle/>
          <a:p>
            <a:pPr eaLnBrk="1" fontAlgn="auto" hangingPunct="1">
              <a:spcAft>
                <a:spcPts val="0"/>
              </a:spcAft>
              <a:defRPr/>
            </a:pPr>
            <a:r>
              <a:rPr lang="en-US" sz="2800" dirty="0" smtClean="0">
                <a:ea typeface="+mj-ea"/>
              </a:rPr>
              <a:t>4-1: Cryptographic System</a:t>
            </a:r>
            <a:endParaRPr lang="en-US" sz="2800" dirty="0">
              <a:ea typeface="+mj-ea"/>
            </a:endParaRPr>
          </a:p>
        </p:txBody>
      </p:sp>
      <p:pic>
        <p:nvPicPr>
          <p:cNvPr id="21508" name="Picture 2" descr="S2C05F01 Cryptographic System Stages"/>
          <p:cNvPicPr>
            <a:picLocks noChangeAspect="1" noChangeArrowheads="1"/>
          </p:cNvPicPr>
          <p:nvPr/>
        </p:nvPicPr>
        <p:blipFill>
          <a:blip r:embed="rId3"/>
          <a:srcRect/>
          <a:stretch>
            <a:fillRect/>
          </a:stretch>
        </p:blipFill>
        <p:spPr bwMode="auto">
          <a:xfrm>
            <a:off x="152400" y="1066800"/>
            <a:ext cx="8610600" cy="4989513"/>
          </a:xfrm>
          <a:prstGeom prst="rect">
            <a:avLst/>
          </a:prstGeom>
          <a:noFill/>
          <a:ln w="9525">
            <a:noFill/>
            <a:miter lim="800000"/>
            <a:headEnd/>
            <a:tailEnd/>
          </a:ln>
        </p:spPr>
      </p:pic>
      <p:sp>
        <p:nvSpPr>
          <p:cNvPr id="6" name="Rounded Rectangle 5"/>
          <p:cNvSpPr/>
          <p:nvPr/>
        </p:nvSpPr>
        <p:spPr>
          <a:xfrm>
            <a:off x="1752600" y="1066800"/>
            <a:ext cx="6019800" cy="76200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800">
              <a:solidFill>
                <a:srgbClr val="000000"/>
              </a:solidFill>
            </a:endParaRPr>
          </a:p>
        </p:txBody>
      </p:sp>
      <p:sp>
        <p:nvSpPr>
          <p:cNvPr id="7" name="Rounded Rectangle 6"/>
          <p:cNvSpPr/>
          <p:nvPr/>
        </p:nvSpPr>
        <p:spPr>
          <a:xfrm>
            <a:off x="1752600" y="2133600"/>
            <a:ext cx="6019800" cy="259080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800">
              <a:solidFill>
                <a:srgbClr val="000000"/>
              </a:solidFill>
            </a:endParaRPr>
          </a:p>
        </p:txBody>
      </p:sp>
      <p:sp>
        <p:nvSpPr>
          <p:cNvPr id="8" name="Rounded Rectangle 7"/>
          <p:cNvSpPr/>
          <p:nvPr/>
        </p:nvSpPr>
        <p:spPr>
          <a:xfrm>
            <a:off x="1905000" y="5029200"/>
            <a:ext cx="6019800" cy="114300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800">
              <a:solidFill>
                <a:srgbClr val="000000"/>
              </a:solidFill>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09"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94210" name="Slide Number Placeholder 3"/>
          <p:cNvSpPr>
            <a:spLocks noGrp="1"/>
          </p:cNvSpPr>
          <p:nvPr>
            <p:ph type="sldNum" sz="quarter" idx="11"/>
          </p:nvPr>
        </p:nvSpPr>
        <p:spPr bwMode="auto">
          <a:noFill/>
          <a:ln>
            <a:miter lim="800000"/>
            <a:headEnd/>
            <a:tailEnd/>
          </a:ln>
        </p:spPr>
        <p:txBody>
          <a:bodyPr/>
          <a:lstStyle/>
          <a:p>
            <a:fld id="{51F09FB6-021C-4064-92A7-47EDE31A2E46}" type="slidenum">
              <a:rPr lang="en-US">
                <a:latin typeface="Lucida Sans Unicode" charset="0"/>
                <a:ea typeface="ＭＳ Ｐゴシック" pitchFamily="84" charset="-128"/>
                <a:cs typeface="ＭＳ Ｐゴシック" pitchFamily="84" charset="-128"/>
              </a:rPr>
              <a:pPr/>
              <a:t>40</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304800" y="152400"/>
            <a:ext cx="8229600" cy="715962"/>
          </a:xfrm>
        </p:spPr>
        <p:txBody>
          <a:bodyPr/>
          <a:lstStyle/>
          <a:p>
            <a:pPr eaLnBrk="1" fontAlgn="auto" hangingPunct="1">
              <a:spcAft>
                <a:spcPts val="0"/>
              </a:spcAft>
              <a:defRPr/>
            </a:pPr>
            <a:r>
              <a:rPr lang="en-US" sz="2400" dirty="0" smtClean="0">
                <a:ea typeface="+mj-ea"/>
              </a:rPr>
              <a:t>4-9: </a:t>
            </a:r>
            <a:r>
              <a:rPr lang="en-US" sz="2400" dirty="0" err="1" smtClean="0">
                <a:ea typeface="+mj-ea"/>
              </a:rPr>
              <a:t>IPsec</a:t>
            </a:r>
            <a:r>
              <a:rPr lang="en-US" sz="2400" dirty="0" smtClean="0">
                <a:ea typeface="+mj-ea"/>
              </a:rPr>
              <a:t> Security Associations</a:t>
            </a:r>
            <a:endParaRPr lang="en-US" sz="2400" dirty="0">
              <a:ea typeface="+mj-ea"/>
            </a:endParaRPr>
          </a:p>
        </p:txBody>
      </p:sp>
      <p:pic>
        <p:nvPicPr>
          <p:cNvPr id="94212" name="Picture 1" descr="S2C05F08 IPsec SAs"/>
          <p:cNvPicPr>
            <a:picLocks noChangeAspect="1" noChangeArrowheads="1"/>
          </p:cNvPicPr>
          <p:nvPr/>
        </p:nvPicPr>
        <p:blipFill>
          <a:blip r:embed="rId3"/>
          <a:srcRect r="4202"/>
          <a:stretch>
            <a:fillRect/>
          </a:stretch>
        </p:blipFill>
        <p:spPr bwMode="auto">
          <a:xfrm>
            <a:off x="76200" y="914400"/>
            <a:ext cx="8931275" cy="55689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2978" name="AutoShape 2"/>
          <p:cNvSpPr>
            <a:spLocks noGrp="1" noChangeArrowheads="1"/>
          </p:cNvSpPr>
          <p:nvPr>
            <p:ph type="title"/>
          </p:nvPr>
        </p:nvSpPr>
        <p:spPr/>
        <p:txBody>
          <a:bodyPr/>
          <a:lstStyle/>
          <a:p>
            <a:pPr eaLnBrk="1" hangingPunct="1">
              <a:defRPr/>
            </a:pPr>
            <a:r>
              <a:rPr lang="en-US" sz="3200" dirty="0">
                <a:ea typeface="+mj-ea"/>
              </a:rPr>
              <a:t>Internet Key Exchange Protocol </a:t>
            </a:r>
            <a:r>
              <a:rPr lang="en-US" sz="3200" dirty="0" smtClean="0">
                <a:ea typeface="+mj-ea"/>
              </a:rPr>
              <a:t>(</a:t>
            </a:r>
            <a:r>
              <a:rPr lang="en-US" sz="3200" dirty="0">
                <a:ea typeface="+mj-ea"/>
              </a:rPr>
              <a:t>IKE; IKEv2)</a:t>
            </a:r>
          </a:p>
        </p:txBody>
      </p:sp>
      <p:sp>
        <p:nvSpPr>
          <p:cNvPr id="96258" name="Rectangle 3"/>
          <p:cNvSpPr>
            <a:spLocks noGrp="1" noChangeArrowheads="1"/>
          </p:cNvSpPr>
          <p:nvPr>
            <p:ph type="body" idx="1"/>
          </p:nvPr>
        </p:nvSpPr>
        <p:spPr/>
        <p:txBody>
          <a:bodyPr/>
          <a:lstStyle/>
          <a:p>
            <a:pPr eaLnBrk="1" hangingPunct="1"/>
            <a:r>
              <a:rPr lang="en-US" sz="2800"/>
              <a:t>Alternative to manually creating SAs</a:t>
            </a:r>
          </a:p>
          <a:p>
            <a:pPr eaLnBrk="1" hangingPunct="1"/>
            <a:r>
              <a:rPr lang="en-US" sz="2800"/>
              <a:t>Provides for:</a:t>
            </a:r>
          </a:p>
          <a:p>
            <a:pPr lvl="1" eaLnBrk="1" hangingPunct="1"/>
            <a:r>
              <a:rPr lang="en-US" sz="2400"/>
              <a:t>Entity authentication, establishment of fresh shared key, secure negotiation of all cryptographic algorithms</a:t>
            </a:r>
          </a:p>
          <a:p>
            <a:pPr lvl="1" eaLnBrk="1" hangingPunct="1"/>
            <a:r>
              <a:rPr lang="en-US" sz="2400"/>
              <a:t>Phase 1: sets up an SA to carry further SA negotiation</a:t>
            </a:r>
          </a:p>
          <a:p>
            <a:pPr lvl="1" eaLnBrk="1" hangingPunct="1"/>
            <a:r>
              <a:rPr lang="en-US" sz="2400"/>
              <a:t>Phase 2: SAs for general use are negotiated</a:t>
            </a:r>
          </a:p>
          <a:p>
            <a:pPr lvl="1" eaLnBrk="1" hangingPunct="1"/>
            <a:endParaRPr lang="en-US" sz="2400"/>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8305" name="Content Placeholder 5"/>
          <p:cNvPicPr>
            <a:picLocks noGrp="1" noChangeAspect="1"/>
          </p:cNvPicPr>
          <p:nvPr>
            <p:ph idx="1"/>
          </p:nvPr>
        </p:nvPicPr>
        <p:blipFill>
          <a:blip r:embed="rId4"/>
          <a:srcRect/>
          <a:stretch>
            <a:fillRect/>
          </a:stretch>
        </p:blipFill>
        <p:spPr>
          <a:xfrm rot="2554313">
            <a:off x="3617913" y="2314575"/>
            <a:ext cx="4772025" cy="2867025"/>
          </a:xfrm>
        </p:spPr>
      </p:pic>
      <p:sp>
        <p:nvSpPr>
          <p:cNvPr id="3" name="Title 2"/>
          <p:cNvSpPr>
            <a:spLocks noGrp="1"/>
          </p:cNvSpPr>
          <p:nvPr>
            <p:ph type="title"/>
          </p:nvPr>
        </p:nvSpPr>
        <p:spPr/>
        <p:txBody>
          <a:bodyPr/>
          <a:lstStyle/>
          <a:p>
            <a:pPr eaLnBrk="1" hangingPunct="1">
              <a:defRPr/>
            </a:pPr>
            <a:r>
              <a:rPr lang="en-US" dirty="0" smtClean="0">
                <a:ea typeface="+mj-ea"/>
              </a:rPr>
              <a:t>IPsec Vulnerabilities</a:t>
            </a:r>
            <a:endParaRPr lang="en-US" dirty="0">
              <a:ea typeface="+mj-ea"/>
            </a:endParaRPr>
          </a:p>
        </p:txBody>
      </p:sp>
      <p:sp>
        <p:nvSpPr>
          <p:cNvPr id="98307"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98308" name="Slide Number Placeholder 4"/>
          <p:cNvSpPr>
            <a:spLocks noGrp="1"/>
          </p:cNvSpPr>
          <p:nvPr>
            <p:ph type="sldNum" sz="quarter" idx="11"/>
          </p:nvPr>
        </p:nvSpPr>
        <p:spPr bwMode="auto">
          <a:noFill/>
          <a:ln>
            <a:miter lim="800000"/>
            <a:headEnd/>
            <a:tailEnd/>
          </a:ln>
        </p:spPr>
        <p:txBody>
          <a:bodyPr/>
          <a:lstStyle/>
          <a:p>
            <a:fld id="{E174F7B1-BA9D-43AB-9F8E-9C2FDEE278D0}" type="slidenum">
              <a:rPr lang="en-US" smtClean="0">
                <a:latin typeface="Lucida Sans Unicode" charset="0"/>
                <a:ea typeface="ＭＳ Ｐゴシック" pitchFamily="84" charset="-128"/>
                <a:cs typeface="ＭＳ Ｐゴシック" pitchFamily="84" charset="-128"/>
              </a:rPr>
              <a:pPr/>
              <a:t>42</a:t>
            </a:fld>
            <a:endParaRPr lang="en-US" smtClean="0">
              <a:latin typeface="Lucida Sans Unicode" charset="0"/>
              <a:ea typeface="ＭＳ Ｐゴシック" pitchFamily="84" charset="-128"/>
              <a:cs typeface="ＭＳ Ｐゴシック" pitchFamily="84" charset="-128"/>
            </a:endParaRPr>
          </a:p>
        </p:txBody>
      </p:sp>
      <p:pic>
        <p:nvPicPr>
          <p:cNvPr id="2" name="animals026.wav">
            <a:hlinkClick r:id="" action="ppaction://media"/>
          </p:cNvPr>
          <p:cNvPicPr>
            <a:picLocks noChangeAspect="1"/>
          </p:cNvPicPr>
          <p:nvPr>
            <a:audioFile r:link="rId1"/>
          </p:nvPr>
        </p:nvPicPr>
        <p:blipFill>
          <a:blip r:embed="rId5"/>
          <a:srcRect/>
          <a:stretch>
            <a:fillRect/>
          </a:stretch>
        </p:blipFill>
        <p:spPr bwMode="auto">
          <a:xfrm>
            <a:off x="1752600" y="4572000"/>
            <a:ext cx="609600" cy="609600"/>
          </a:xfrm>
          <a:prstGeom prst="rect">
            <a:avLst/>
          </a:prstGeom>
          <a:noFill/>
          <a:ln w="9525">
            <a:noFill/>
            <a:miter lim="800000"/>
            <a:headEnd/>
            <a:tailEnd/>
          </a:ln>
        </p:spPr>
      </p:pic>
      <p:pic>
        <p:nvPicPr>
          <p:cNvPr id="98310" name="Picture 3" descr="C:\Documents and Settings\Ghiyoung Im\Local Settings\Temporary Internet Files\Content.IE5\PLIQF863\MC900325906[1].wmf"/>
          <p:cNvPicPr>
            <a:picLocks noChangeAspect="1" noChangeArrowheads="1"/>
          </p:cNvPicPr>
          <p:nvPr/>
        </p:nvPicPr>
        <mc:AlternateContent>
          <mc:Choice xmlns:ma="http://schemas.microsoft.com/office/mac/drawingml/2008/main" Requires="ma">
            <p:blipFill>
              <a:blip r:embed="rId6"/>
              <a:srcRect/>
              <a:stretch>
                <a:fillRect/>
              </a:stretch>
            </p:blipFill>
          </mc:Choice>
          <mc:Fallback>
            <p:blipFill>
              <a:blip r:embed="rId7"/>
              <a:srcRect/>
              <a:stretch>
                <a:fillRect/>
              </a:stretch>
            </p:blipFill>
          </mc:Fallback>
        </mc:AlternateContent>
        <p:spPr bwMode="auto">
          <a:xfrm>
            <a:off x="609600" y="1585913"/>
            <a:ext cx="2286000" cy="230028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3"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00354" name="Slide Number Placeholder 3"/>
          <p:cNvSpPr>
            <a:spLocks noGrp="1"/>
          </p:cNvSpPr>
          <p:nvPr>
            <p:ph type="sldNum" sz="quarter" idx="11"/>
          </p:nvPr>
        </p:nvSpPr>
        <p:spPr bwMode="auto">
          <a:noFill/>
          <a:ln>
            <a:miter lim="800000"/>
            <a:headEnd/>
            <a:tailEnd/>
          </a:ln>
        </p:spPr>
        <p:txBody>
          <a:bodyPr/>
          <a:lstStyle/>
          <a:p>
            <a:fld id="{CD3B6745-F80B-48B9-B9D0-29F020F499D8}" type="slidenum">
              <a:rPr lang="en-US">
                <a:latin typeface="Lucida Sans Unicode" charset="0"/>
                <a:ea typeface="ＭＳ Ｐゴシック" pitchFamily="84" charset="-128"/>
                <a:cs typeface="ＭＳ Ｐゴシック" pitchFamily="84" charset="-128"/>
              </a:rPr>
              <a:pPr/>
              <a:t>43</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563562"/>
          </a:xfrm>
        </p:spPr>
        <p:txBody>
          <a:bodyPr>
            <a:noAutofit/>
          </a:bodyPr>
          <a:lstStyle/>
          <a:p>
            <a:pPr eaLnBrk="1" fontAlgn="auto" hangingPunct="1">
              <a:spcAft>
                <a:spcPts val="0"/>
              </a:spcAft>
              <a:defRPr/>
            </a:pPr>
            <a:r>
              <a:rPr lang="en-US" sz="2400" dirty="0" smtClean="0">
                <a:ea typeface="+mj-ea"/>
              </a:rPr>
              <a:t>4-12: Protections in a Commercial WAN</a:t>
            </a:r>
            <a:endParaRPr lang="en-US" sz="2400" dirty="0">
              <a:ea typeface="+mj-ea"/>
            </a:endParaRPr>
          </a:p>
        </p:txBody>
      </p:sp>
      <p:pic>
        <p:nvPicPr>
          <p:cNvPr id="100356" name="Picture 1" descr="S2C05F11 Commercial WAN"/>
          <p:cNvPicPr>
            <a:picLocks noChangeAspect="1" noChangeArrowheads="1"/>
          </p:cNvPicPr>
          <p:nvPr/>
        </p:nvPicPr>
        <p:blipFill>
          <a:blip r:embed="rId3"/>
          <a:srcRect/>
          <a:stretch>
            <a:fillRect/>
          </a:stretch>
        </p:blipFill>
        <p:spPr bwMode="auto">
          <a:xfrm>
            <a:off x="152400" y="971550"/>
            <a:ext cx="8686800" cy="51244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01"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02402" name="Slide Number Placeholder 3"/>
          <p:cNvSpPr>
            <a:spLocks noGrp="1"/>
          </p:cNvSpPr>
          <p:nvPr>
            <p:ph type="sldNum" sz="quarter" idx="11"/>
          </p:nvPr>
        </p:nvSpPr>
        <p:spPr bwMode="auto">
          <a:noFill/>
          <a:ln>
            <a:miter lim="800000"/>
            <a:headEnd/>
            <a:tailEnd/>
          </a:ln>
        </p:spPr>
        <p:txBody>
          <a:bodyPr/>
          <a:lstStyle/>
          <a:p>
            <a:fld id="{F06F0BCA-F001-4E17-B0F1-8D71E0D31709}" type="slidenum">
              <a:rPr lang="en-US">
                <a:latin typeface="Lucida Sans Unicode" charset="0"/>
                <a:ea typeface="ＭＳ Ｐゴシック" pitchFamily="84" charset="-128"/>
                <a:cs typeface="ＭＳ Ｐゴシック" pitchFamily="84" charset="-128"/>
              </a:rPr>
              <a:pPr/>
              <a:t>44</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122238"/>
            <a:ext cx="8229600" cy="715962"/>
          </a:xfrm>
        </p:spPr>
        <p:txBody>
          <a:bodyPr/>
          <a:lstStyle/>
          <a:p>
            <a:pPr eaLnBrk="1" fontAlgn="auto" hangingPunct="1">
              <a:spcAft>
                <a:spcPts val="0"/>
              </a:spcAft>
              <a:defRPr/>
            </a:pPr>
            <a:r>
              <a:rPr lang="en-US" sz="2400" dirty="0" smtClean="0">
                <a:ea typeface="+mj-ea"/>
              </a:rPr>
              <a:t>4-13: Multiprotocol Label Switching (MPLS) VPN</a:t>
            </a:r>
            <a:endParaRPr lang="en-US" sz="2400" dirty="0">
              <a:ea typeface="+mj-ea"/>
            </a:endParaRPr>
          </a:p>
        </p:txBody>
      </p:sp>
      <p:pic>
        <p:nvPicPr>
          <p:cNvPr id="102404" name="Picture 1" descr="S2C05F12 MPLS VPN"/>
          <p:cNvPicPr>
            <a:picLocks noChangeAspect="1" noChangeArrowheads="1"/>
          </p:cNvPicPr>
          <p:nvPr/>
        </p:nvPicPr>
        <p:blipFill>
          <a:blip r:embed="rId3"/>
          <a:srcRect/>
          <a:stretch>
            <a:fillRect/>
          </a:stretch>
        </p:blipFill>
        <p:spPr bwMode="auto">
          <a:xfrm>
            <a:off x="76200" y="762000"/>
            <a:ext cx="8916988" cy="5181600"/>
          </a:xfrm>
          <a:prstGeom prst="rect">
            <a:avLst/>
          </a:prstGeom>
          <a:noFill/>
          <a:ln w="9525">
            <a:noFill/>
            <a:miter lim="800000"/>
            <a:headEnd/>
            <a:tailEnd/>
          </a:ln>
        </p:spPr>
      </p:pic>
      <p:sp>
        <p:nvSpPr>
          <p:cNvPr id="6" name="Rounded Rectangle 5"/>
          <p:cNvSpPr/>
          <p:nvPr/>
        </p:nvSpPr>
        <p:spPr>
          <a:xfrm>
            <a:off x="152400" y="4343400"/>
            <a:ext cx="1752600" cy="15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7" name="Rounded Rectangle 6"/>
          <p:cNvSpPr/>
          <p:nvPr/>
        </p:nvSpPr>
        <p:spPr>
          <a:xfrm>
            <a:off x="1905000" y="5486400"/>
            <a:ext cx="32766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800" dirty="0"/>
              <a:t>Router does not need to make a complex decision for each packet</a:t>
            </a: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49"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04450" name="Slide Number Placeholder 3"/>
          <p:cNvSpPr>
            <a:spLocks noGrp="1"/>
          </p:cNvSpPr>
          <p:nvPr>
            <p:ph type="sldNum" sz="quarter" idx="11"/>
          </p:nvPr>
        </p:nvSpPr>
        <p:spPr bwMode="auto">
          <a:noFill/>
          <a:ln>
            <a:miter lim="800000"/>
            <a:headEnd/>
            <a:tailEnd/>
          </a:ln>
        </p:spPr>
        <p:txBody>
          <a:bodyPr/>
          <a:lstStyle/>
          <a:p>
            <a:fld id="{EA354C0E-BCCB-4054-ABCD-7F02C8DFD894}" type="slidenum">
              <a:rPr lang="en-US">
                <a:latin typeface="Lucida Sans Unicode" charset="0"/>
                <a:ea typeface="ＭＳ Ｐゴシック" pitchFamily="84" charset="-128"/>
                <a:cs typeface="ＭＳ Ｐゴシック" pitchFamily="84" charset="-128"/>
              </a:rPr>
              <a:pPr/>
              <a:t>45</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228600" y="152400"/>
            <a:ext cx="8229600" cy="1143000"/>
          </a:xfrm>
        </p:spPr>
        <p:txBody>
          <a:bodyPr>
            <a:noAutofit/>
          </a:bodyPr>
          <a:lstStyle/>
          <a:p>
            <a:pPr eaLnBrk="1" fontAlgn="auto" hangingPunct="1">
              <a:spcAft>
                <a:spcPts val="0"/>
              </a:spcAft>
              <a:defRPr/>
            </a:pPr>
            <a:r>
              <a:rPr lang="en-US" sz="2800" dirty="0" smtClean="0">
                <a:ea typeface="+mj-ea"/>
              </a:rPr>
              <a:t>4-14: Cryptographic versus Routed VPNs</a:t>
            </a:r>
            <a:endParaRPr lang="en-US" sz="2800" dirty="0">
              <a:ea typeface="+mj-ea"/>
            </a:endParaRPr>
          </a:p>
        </p:txBody>
      </p:sp>
      <p:graphicFrame>
        <p:nvGraphicFramePr>
          <p:cNvPr id="7" name="Table 6"/>
          <p:cNvGraphicFramePr>
            <a:graphicFrameLocks noGrp="1"/>
          </p:cNvGraphicFramePr>
          <p:nvPr/>
        </p:nvGraphicFramePr>
        <p:xfrm>
          <a:off x="68263" y="1252538"/>
          <a:ext cx="9042400" cy="4843462"/>
        </p:xfrm>
        <a:graphic>
          <a:graphicData uri="http://schemas.openxmlformats.org/drawingml/2006/table">
            <a:tbl>
              <a:tblPr/>
              <a:tblGrid>
                <a:gridCol w="2341414"/>
                <a:gridCol w="3201970"/>
                <a:gridCol w="3499015"/>
              </a:tblGrid>
              <a:tr h="41452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33350" marR="13335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dirty="0" smtClean="0">
                          <a:ln>
                            <a:noFill/>
                          </a:ln>
                          <a:solidFill>
                            <a:srgbClr val="FFFFFF"/>
                          </a:solidFill>
                          <a:effectLst/>
                          <a:latin typeface="Arial" charset="0"/>
                          <a:cs typeface="Times New Roman" pitchFamily="18" charset="0"/>
                        </a:rPr>
                        <a:t>Cryptographic VPNs</a:t>
                      </a: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33350" marR="13335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6A6A6"/>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Routed VPNs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33350" marR="13335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6A6A6"/>
                    </a:solidFill>
                  </a:tcPr>
                </a:tc>
              </a:tr>
              <a:tr h="105786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Examples</a:t>
                      </a:r>
                    </a:p>
                  </a:txBody>
                  <a:tcPr marL="133350" marR="13335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SSL/TLS</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IPsec</a:t>
                      </a:r>
                    </a:p>
                  </a:txBody>
                  <a:tcPr marL="133350" marR="13335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Carrier PSDNs</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Carrier TCP/IP MPLS VPNs</a:t>
                      </a:r>
                    </a:p>
                  </a:txBody>
                  <a:tcPr marL="133350" marR="13335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903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protections</a:t>
                      </a:r>
                    </a:p>
                  </a:txBody>
                  <a:tcPr marL="133350" marR="13335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Confidentiality, integrity, authentication, etc.</a:t>
                      </a:r>
                    </a:p>
                  </a:txBody>
                  <a:tcPr marL="133350" marR="13335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None</a:t>
                      </a:r>
                    </a:p>
                  </a:txBody>
                  <a:tcPr marL="133350" marR="13335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6113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Other protections</a:t>
                      </a:r>
                    </a:p>
                  </a:txBody>
                  <a:tcPr marL="133350" marR="13335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33350" marR="13335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Limiting customer access</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Limiting access to routing supervisory protocols</a:t>
                      </a:r>
                    </a:p>
                  </a:txBody>
                  <a:tcPr marL="133350" marR="13335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80376">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Customer actions to improve protection</a:t>
                      </a:r>
                    </a:p>
                  </a:txBody>
                  <a:tcPr marL="133350" marR="13335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33350" marR="133350"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Create a cryptographic VPN to run over carrier services</a:t>
                      </a:r>
                    </a:p>
                  </a:txBody>
                  <a:tcPr marL="133350" marR="13335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7"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06498" name="Slide Number Placeholder 3"/>
          <p:cNvSpPr>
            <a:spLocks noGrp="1"/>
          </p:cNvSpPr>
          <p:nvPr>
            <p:ph type="sldNum" sz="quarter" idx="11"/>
          </p:nvPr>
        </p:nvSpPr>
        <p:spPr bwMode="auto">
          <a:noFill/>
          <a:ln>
            <a:miter lim="800000"/>
            <a:headEnd/>
            <a:tailEnd/>
          </a:ln>
        </p:spPr>
        <p:txBody>
          <a:bodyPr/>
          <a:lstStyle/>
          <a:p>
            <a:fld id="{4EAE725A-E4CA-4246-A72C-DE44A6446C76}" type="slidenum">
              <a:rPr lang="en-US">
                <a:latin typeface="Lucida Sans Unicode" charset="0"/>
                <a:ea typeface="ＭＳ Ｐゴシック" pitchFamily="84" charset="-128"/>
                <a:cs typeface="ＭＳ Ｐゴシック" pitchFamily="84" charset="-128"/>
              </a:rPr>
              <a:pPr/>
              <a:t>46</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639762"/>
          </a:xfrm>
        </p:spPr>
        <p:txBody>
          <a:bodyPr/>
          <a:lstStyle/>
          <a:p>
            <a:pPr eaLnBrk="1" fontAlgn="auto" hangingPunct="1">
              <a:spcAft>
                <a:spcPts val="0"/>
              </a:spcAft>
              <a:defRPr/>
            </a:pPr>
            <a:r>
              <a:rPr lang="en-US" sz="2800" dirty="0" smtClean="0">
                <a:ea typeface="+mj-ea"/>
              </a:rPr>
              <a:t>4-15: Corporate LAN</a:t>
            </a:r>
            <a:endParaRPr lang="en-US" sz="2800" dirty="0">
              <a:ea typeface="+mj-ea"/>
            </a:endParaRPr>
          </a:p>
        </p:txBody>
      </p:sp>
      <p:pic>
        <p:nvPicPr>
          <p:cNvPr id="106500" name="Picture 1" descr="S2C05F14 Corporate LAN"/>
          <p:cNvPicPr>
            <a:picLocks noChangeAspect="1" noChangeArrowheads="1"/>
          </p:cNvPicPr>
          <p:nvPr/>
        </p:nvPicPr>
        <p:blipFill>
          <a:blip r:embed="rId3"/>
          <a:srcRect/>
          <a:stretch>
            <a:fillRect/>
          </a:stretch>
        </p:blipFill>
        <p:spPr bwMode="auto">
          <a:xfrm>
            <a:off x="76200" y="838200"/>
            <a:ext cx="8915400" cy="5497513"/>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5" name="Content Placeholder 1"/>
          <p:cNvSpPr>
            <a:spLocks noGrp="1"/>
          </p:cNvSpPr>
          <p:nvPr>
            <p:ph idx="1"/>
          </p:nvPr>
        </p:nvSpPr>
        <p:spPr/>
        <p:txBody>
          <a:bodyPr/>
          <a:lstStyle/>
          <a:p>
            <a:pPr eaLnBrk="1" hangingPunct="1"/>
            <a:r>
              <a:rPr lang="en-US" smtClean="0"/>
              <a:t>802.1X</a:t>
            </a:r>
          </a:p>
          <a:p>
            <a:pPr lvl="1" eaLnBrk="1" hangingPunct="1"/>
            <a:r>
              <a:rPr lang="en-US" smtClean="0"/>
              <a:t>Provides access control to prevent illegitimate clients from associating w/ a network</a:t>
            </a:r>
          </a:p>
          <a:p>
            <a:pPr lvl="1" eaLnBrk="1" hangingPunct="1"/>
            <a:r>
              <a:rPr lang="en-US" smtClean="0"/>
              <a:t>Called port-based access control because security is implemented on specific ports of an Ethernet workgroup switch</a:t>
            </a:r>
          </a:p>
          <a:p>
            <a:pPr eaLnBrk="1" hangingPunct="1"/>
            <a:r>
              <a:rPr lang="en-US" smtClean="0"/>
              <a:t>Central authentication server</a:t>
            </a:r>
          </a:p>
          <a:p>
            <a:pPr lvl="1" eaLnBrk="1" hangingPunct="1"/>
            <a:r>
              <a:rPr lang="en-US" smtClean="0"/>
              <a:t>Reduced cost</a:t>
            </a:r>
          </a:p>
          <a:p>
            <a:pPr lvl="1" eaLnBrk="1" hangingPunct="1"/>
            <a:r>
              <a:rPr lang="en-US" smtClean="0"/>
              <a:t>Consistency</a:t>
            </a:r>
          </a:p>
          <a:p>
            <a:pPr lvl="1" eaLnBrk="1" hangingPunct="1"/>
            <a:r>
              <a:rPr lang="en-US" smtClean="0"/>
              <a:t>Immediacy</a:t>
            </a:r>
          </a:p>
        </p:txBody>
      </p:sp>
      <p:sp>
        <p:nvSpPr>
          <p:cNvPr id="3" name="Title 2"/>
          <p:cNvSpPr>
            <a:spLocks noGrp="1"/>
          </p:cNvSpPr>
          <p:nvPr>
            <p:ph type="title"/>
          </p:nvPr>
        </p:nvSpPr>
        <p:spPr/>
        <p:txBody>
          <a:bodyPr/>
          <a:lstStyle/>
          <a:p>
            <a:pPr eaLnBrk="1" hangingPunct="1">
              <a:defRPr/>
            </a:pPr>
            <a:r>
              <a:rPr lang="en-US" dirty="0" smtClean="0">
                <a:ea typeface="+mj-ea"/>
              </a:rPr>
              <a:t>Ethernet Security</a:t>
            </a:r>
            <a:endParaRPr lang="en-US" dirty="0">
              <a:ea typeface="+mj-ea"/>
            </a:endParaRPr>
          </a:p>
        </p:txBody>
      </p:sp>
      <p:sp>
        <p:nvSpPr>
          <p:cNvPr id="108547"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108548" name="Slide Number Placeholder 4"/>
          <p:cNvSpPr>
            <a:spLocks noGrp="1"/>
          </p:cNvSpPr>
          <p:nvPr>
            <p:ph type="sldNum" sz="quarter" idx="11"/>
          </p:nvPr>
        </p:nvSpPr>
        <p:spPr bwMode="auto">
          <a:noFill/>
          <a:ln>
            <a:miter lim="800000"/>
            <a:headEnd/>
            <a:tailEnd/>
          </a:ln>
        </p:spPr>
        <p:txBody>
          <a:bodyPr/>
          <a:lstStyle/>
          <a:p>
            <a:fld id="{5EA91C58-1F76-4D3D-B8CC-CA480CA9D1F3}" type="slidenum">
              <a:rPr lang="en-US" smtClean="0">
                <a:latin typeface="Lucida Sans Unicode" charset="0"/>
                <a:ea typeface="ＭＳ Ｐゴシック" pitchFamily="84" charset="-128"/>
                <a:cs typeface="ＭＳ Ｐゴシック" pitchFamily="84" charset="-128"/>
              </a:rPr>
              <a:pPr/>
              <a:t>47</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3"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10594" name="Slide Number Placeholder 3"/>
          <p:cNvSpPr>
            <a:spLocks noGrp="1"/>
          </p:cNvSpPr>
          <p:nvPr>
            <p:ph type="sldNum" sz="quarter" idx="11"/>
          </p:nvPr>
        </p:nvSpPr>
        <p:spPr bwMode="auto">
          <a:noFill/>
          <a:ln>
            <a:miter lim="800000"/>
            <a:headEnd/>
            <a:tailEnd/>
          </a:ln>
        </p:spPr>
        <p:txBody>
          <a:bodyPr/>
          <a:lstStyle/>
          <a:p>
            <a:fld id="{E4227496-59C2-4B92-AA4A-A1B9684C2D13}" type="slidenum">
              <a:rPr lang="en-US">
                <a:latin typeface="Lucida Sans Unicode" charset="0"/>
                <a:ea typeface="ＭＳ Ｐゴシック" pitchFamily="84" charset="-128"/>
                <a:cs typeface="ＭＳ Ｐゴシック" pitchFamily="84" charset="-128"/>
              </a:rPr>
              <a:pPr/>
              <a:t>48</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28600"/>
            <a:ext cx="8229600" cy="639762"/>
          </a:xfrm>
        </p:spPr>
        <p:txBody>
          <a:bodyPr/>
          <a:lstStyle/>
          <a:p>
            <a:pPr eaLnBrk="1" fontAlgn="auto" hangingPunct="1">
              <a:spcAft>
                <a:spcPts val="0"/>
              </a:spcAft>
              <a:defRPr/>
            </a:pPr>
            <a:r>
              <a:rPr lang="en-US" sz="3200" dirty="0" smtClean="0">
                <a:ea typeface="+mj-ea"/>
              </a:rPr>
              <a:t>4-16: Ethernet and 802.1X</a:t>
            </a:r>
            <a:endParaRPr lang="en-US" sz="3200" dirty="0">
              <a:ea typeface="+mj-ea"/>
            </a:endParaRPr>
          </a:p>
        </p:txBody>
      </p:sp>
      <p:pic>
        <p:nvPicPr>
          <p:cNvPr id="110596" name="Picture 1" descr="S2C05F15 802"/>
          <p:cNvPicPr>
            <a:picLocks noChangeAspect="1" noChangeArrowheads="1"/>
          </p:cNvPicPr>
          <p:nvPr/>
        </p:nvPicPr>
        <p:blipFill>
          <a:blip r:embed="rId3"/>
          <a:srcRect/>
          <a:stretch>
            <a:fillRect/>
          </a:stretch>
        </p:blipFill>
        <p:spPr bwMode="auto">
          <a:xfrm>
            <a:off x="152400" y="1066800"/>
            <a:ext cx="8788400" cy="50292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1" name="Content Placeholder 1"/>
          <p:cNvSpPr>
            <a:spLocks noGrp="1"/>
          </p:cNvSpPr>
          <p:nvPr>
            <p:ph idx="1"/>
          </p:nvPr>
        </p:nvSpPr>
        <p:spPr/>
        <p:txBody>
          <a:bodyPr/>
          <a:lstStyle/>
          <a:p>
            <a:pPr eaLnBrk="1" hangingPunct="1"/>
            <a:r>
              <a:rPr lang="en-US" smtClean="0"/>
              <a:t>EAP operation</a:t>
            </a:r>
          </a:p>
          <a:p>
            <a:pPr lvl="1" eaLnBrk="1" hangingPunct="1"/>
            <a:r>
              <a:rPr lang="en-US" smtClean="0"/>
              <a:t>EAP Start</a:t>
            </a:r>
          </a:p>
          <a:p>
            <a:pPr lvl="1" eaLnBrk="1" hangingPunct="1"/>
            <a:r>
              <a:rPr lang="en-US" smtClean="0"/>
              <a:t>EAP Request and Response messages</a:t>
            </a:r>
          </a:p>
          <a:p>
            <a:pPr lvl="1" eaLnBrk="1" hangingPunct="1"/>
            <a:r>
              <a:rPr lang="en-US" smtClean="0"/>
              <a:t>EAP Success / EAP Failure messages </a:t>
            </a:r>
          </a:p>
          <a:p>
            <a:pPr eaLnBrk="1" hangingPunct="1"/>
            <a:r>
              <a:rPr lang="en-US" smtClean="0"/>
              <a:t>Extensibility</a:t>
            </a:r>
          </a:p>
          <a:p>
            <a:pPr lvl="1" eaLnBrk="1" hangingPunct="1"/>
            <a:r>
              <a:rPr lang="en-US" smtClean="0"/>
              <a:t>Easy to add new authentication methods to EAP (such as smart cards, MS-CHAP, Diffie-Helman, etc)</a:t>
            </a:r>
          </a:p>
          <a:p>
            <a:pPr lvl="1" eaLnBrk="1" hangingPunct="1"/>
            <a:r>
              <a:rPr lang="en-US" smtClean="0"/>
              <a:t>Software on the authenticator (workgroup switch) does not have to be changed. It merely passes request and response messages through</a:t>
            </a:r>
          </a:p>
        </p:txBody>
      </p:sp>
      <p:sp>
        <p:nvSpPr>
          <p:cNvPr id="3" name="Title 2"/>
          <p:cNvSpPr>
            <a:spLocks noGrp="1"/>
          </p:cNvSpPr>
          <p:nvPr>
            <p:ph type="title"/>
          </p:nvPr>
        </p:nvSpPr>
        <p:spPr/>
        <p:txBody>
          <a:bodyPr>
            <a:normAutofit fontScale="90000"/>
          </a:bodyPr>
          <a:lstStyle/>
          <a:p>
            <a:pPr eaLnBrk="1" hangingPunct="1">
              <a:defRPr/>
            </a:pPr>
            <a:r>
              <a:rPr lang="en-US" dirty="0">
                <a:ea typeface="+mj-ea"/>
              </a:rPr>
              <a:t>Extensible Authentication Protocol (EAP)</a:t>
            </a:r>
          </a:p>
        </p:txBody>
      </p:sp>
      <p:sp>
        <p:nvSpPr>
          <p:cNvPr id="112643"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112644" name="Slide Number Placeholder 4"/>
          <p:cNvSpPr>
            <a:spLocks noGrp="1"/>
          </p:cNvSpPr>
          <p:nvPr>
            <p:ph type="sldNum" sz="quarter" idx="11"/>
          </p:nvPr>
        </p:nvSpPr>
        <p:spPr bwMode="auto">
          <a:noFill/>
          <a:ln>
            <a:miter lim="800000"/>
            <a:headEnd/>
            <a:tailEnd/>
          </a:ln>
        </p:spPr>
        <p:txBody>
          <a:bodyPr/>
          <a:lstStyle/>
          <a:p>
            <a:fld id="{A35A7B7D-EFF0-4E4F-AAF1-A0CBB076DB27}" type="slidenum">
              <a:rPr lang="en-US" smtClean="0">
                <a:latin typeface="Lucida Sans Unicode" charset="0"/>
                <a:ea typeface="ＭＳ Ｐゴシック" pitchFamily="84" charset="-128"/>
                <a:cs typeface="ＭＳ Ｐゴシック" pitchFamily="84" charset="-128"/>
              </a:rPr>
              <a:pPr/>
              <a:t>49</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Content Placeholder 1"/>
          <p:cNvSpPr>
            <a:spLocks noGrp="1"/>
          </p:cNvSpPr>
          <p:nvPr>
            <p:ph idx="1"/>
          </p:nvPr>
        </p:nvSpPr>
        <p:spPr/>
        <p:txBody>
          <a:bodyPr/>
          <a:lstStyle/>
          <a:p>
            <a:pPr eaLnBrk="1" hangingPunct="1"/>
            <a:r>
              <a:rPr lang="en-US" sz="3200" smtClean="0"/>
              <a:t>VPN is a cryptographic system that provides secure communication over an untrusted network.  </a:t>
            </a:r>
          </a:p>
          <a:p>
            <a:pPr eaLnBrk="1" hangingPunct="1"/>
            <a:r>
              <a:rPr lang="en-US" sz="3200" smtClean="0"/>
              <a:t>Why VPN? </a:t>
            </a:r>
          </a:p>
          <a:p>
            <a:pPr lvl="1" eaLnBrk="1" hangingPunct="1"/>
            <a:r>
              <a:rPr lang="en-US" sz="2800" smtClean="0"/>
              <a:t>Protect data in transit</a:t>
            </a:r>
          </a:p>
          <a:p>
            <a:pPr lvl="1" eaLnBrk="1" hangingPunct="1"/>
            <a:r>
              <a:rPr lang="en-US" sz="2800" smtClean="0"/>
              <a:t>Private lines are expensive</a:t>
            </a:r>
          </a:p>
          <a:p>
            <a:pPr lvl="1" eaLnBrk="1" hangingPunct="1"/>
            <a:r>
              <a:rPr lang="en-US" sz="2800" smtClean="0"/>
              <a:t>Private lines are not fully utilized</a:t>
            </a:r>
          </a:p>
          <a:p>
            <a:pPr lvl="1" eaLnBrk="1" hangingPunct="1"/>
            <a:endParaRPr lang="en-US" sz="2800" smtClean="0"/>
          </a:p>
        </p:txBody>
      </p:sp>
      <p:sp>
        <p:nvSpPr>
          <p:cNvPr id="3" name="Title 2"/>
          <p:cNvSpPr>
            <a:spLocks noGrp="1"/>
          </p:cNvSpPr>
          <p:nvPr>
            <p:ph type="title"/>
          </p:nvPr>
        </p:nvSpPr>
        <p:spPr/>
        <p:txBody>
          <a:bodyPr>
            <a:normAutofit fontScale="90000"/>
          </a:bodyPr>
          <a:lstStyle/>
          <a:p>
            <a:pPr eaLnBrk="1" hangingPunct="1">
              <a:defRPr/>
            </a:pPr>
            <a:r>
              <a:rPr lang="en-US" sz="4400" dirty="0">
                <a:ea typeface="+mj-ea"/>
              </a:rPr>
              <a:t>Virtual Private Networks (VPNs)</a:t>
            </a:r>
            <a:endParaRPr lang="en-US" dirty="0">
              <a:ea typeface="+mj-ea"/>
            </a:endParaRPr>
          </a:p>
        </p:txBody>
      </p:sp>
      <p:sp>
        <p:nvSpPr>
          <p:cNvPr id="23555"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23556" name="Slide Number Placeholder 4"/>
          <p:cNvSpPr>
            <a:spLocks noGrp="1"/>
          </p:cNvSpPr>
          <p:nvPr>
            <p:ph type="sldNum" sz="quarter" idx="11"/>
          </p:nvPr>
        </p:nvSpPr>
        <p:spPr bwMode="auto">
          <a:noFill/>
          <a:ln>
            <a:miter lim="800000"/>
            <a:headEnd/>
            <a:tailEnd/>
          </a:ln>
        </p:spPr>
        <p:txBody>
          <a:bodyPr/>
          <a:lstStyle/>
          <a:p>
            <a:fld id="{FD8C1ABA-08F2-4AF4-BF38-E00CFBF6010C}" type="slidenum">
              <a:rPr lang="en-US" smtClean="0">
                <a:latin typeface="Lucida Sans Unicode" charset="0"/>
                <a:ea typeface="ＭＳ Ｐゴシック" pitchFamily="84" charset="-128"/>
                <a:cs typeface="ＭＳ Ｐゴシック" pitchFamily="84" charset="-128"/>
              </a:rPr>
              <a:pPr/>
              <a:t>5</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89"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14690" name="Slide Number Placeholder 3"/>
          <p:cNvSpPr>
            <a:spLocks noGrp="1"/>
          </p:cNvSpPr>
          <p:nvPr>
            <p:ph type="sldNum" sz="quarter" idx="11"/>
          </p:nvPr>
        </p:nvSpPr>
        <p:spPr bwMode="auto">
          <a:noFill/>
          <a:ln>
            <a:miter lim="800000"/>
            <a:headEnd/>
            <a:tailEnd/>
          </a:ln>
        </p:spPr>
        <p:txBody>
          <a:bodyPr/>
          <a:lstStyle/>
          <a:p>
            <a:fld id="{355AE58A-5972-4106-B3EC-8EE3CA6FC259}" type="slidenum">
              <a:rPr lang="en-US">
                <a:latin typeface="Lucida Sans Unicode" charset="0"/>
                <a:ea typeface="ＭＳ Ｐゴシック" pitchFamily="84" charset="-128"/>
                <a:cs typeface="ＭＳ Ｐゴシック" pitchFamily="84" charset="-128"/>
              </a:rPr>
              <a:pPr/>
              <a:t>50</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76200" y="152400"/>
            <a:ext cx="8229600" cy="3962400"/>
          </a:xfrm>
        </p:spPr>
        <p:txBody>
          <a:bodyPr/>
          <a:lstStyle/>
          <a:p>
            <a:pPr eaLnBrk="1" fontAlgn="auto" hangingPunct="1">
              <a:spcAft>
                <a:spcPts val="0"/>
              </a:spcAft>
              <a:defRPr/>
            </a:pPr>
            <a:r>
              <a:rPr lang="en-US" sz="2000" dirty="0" smtClean="0">
                <a:ea typeface="+mj-ea"/>
              </a:rPr>
              <a:t>4-17: The</a:t>
            </a:r>
            <a:br>
              <a:rPr lang="en-US" sz="2000" dirty="0" smtClean="0">
                <a:ea typeface="+mj-ea"/>
              </a:rPr>
            </a:br>
            <a:r>
              <a:rPr lang="en-US" sz="2000" dirty="0" smtClean="0">
                <a:ea typeface="+mj-ea"/>
              </a:rPr>
              <a:t>Extensible</a:t>
            </a:r>
            <a:br>
              <a:rPr lang="en-US" sz="2000" dirty="0" smtClean="0">
                <a:ea typeface="+mj-ea"/>
              </a:rPr>
            </a:br>
            <a:r>
              <a:rPr lang="en-US" sz="2000" dirty="0" smtClean="0">
                <a:ea typeface="+mj-ea"/>
              </a:rPr>
              <a:t>Authentication</a:t>
            </a:r>
            <a:br>
              <a:rPr lang="en-US" sz="2000" dirty="0" smtClean="0">
                <a:ea typeface="+mj-ea"/>
              </a:rPr>
            </a:br>
            <a:r>
              <a:rPr lang="en-US" sz="2000" dirty="0" smtClean="0">
                <a:ea typeface="+mj-ea"/>
              </a:rPr>
              <a:t>Protocol (EAP)</a:t>
            </a:r>
            <a:endParaRPr lang="en-US" sz="2000" dirty="0">
              <a:ea typeface="+mj-ea"/>
            </a:endParaRPr>
          </a:p>
        </p:txBody>
      </p:sp>
      <p:pic>
        <p:nvPicPr>
          <p:cNvPr id="114692" name="Picture 1" descr="S2C05F16 EAP Session with authenticator"/>
          <p:cNvPicPr>
            <a:picLocks noChangeAspect="1" noChangeArrowheads="1"/>
          </p:cNvPicPr>
          <p:nvPr/>
        </p:nvPicPr>
        <p:blipFill>
          <a:blip r:embed="rId3"/>
          <a:srcRect/>
          <a:stretch>
            <a:fillRect/>
          </a:stretch>
        </p:blipFill>
        <p:spPr bwMode="auto">
          <a:xfrm>
            <a:off x="2057400" y="152400"/>
            <a:ext cx="6629400" cy="62960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7"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16738" name="Slide Number Placeholder 3"/>
          <p:cNvSpPr>
            <a:spLocks noGrp="1"/>
          </p:cNvSpPr>
          <p:nvPr>
            <p:ph type="sldNum" sz="quarter" idx="11"/>
          </p:nvPr>
        </p:nvSpPr>
        <p:spPr bwMode="auto">
          <a:noFill/>
          <a:ln>
            <a:miter lim="800000"/>
            <a:headEnd/>
            <a:tailEnd/>
          </a:ln>
        </p:spPr>
        <p:txBody>
          <a:bodyPr/>
          <a:lstStyle/>
          <a:p>
            <a:fld id="{49EE6EF3-3D51-4878-8A96-E2215330DEFA}" type="slidenum">
              <a:rPr lang="en-US">
                <a:latin typeface="Lucida Sans Unicode" charset="0"/>
                <a:ea typeface="ＭＳ Ｐゴシック" pitchFamily="84" charset="-128"/>
                <a:cs typeface="ＭＳ Ｐゴシック" pitchFamily="84" charset="-128"/>
              </a:rPr>
              <a:pPr/>
              <a:t>51</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dirty="0" smtClean="0">
                <a:ea typeface="+mj-ea"/>
              </a:rPr>
              <a:t>4-18: RADIUS and EAP</a:t>
            </a:r>
            <a:endParaRPr lang="en-US" dirty="0">
              <a:ea typeface="+mj-ea"/>
            </a:endParaRPr>
          </a:p>
        </p:txBody>
      </p:sp>
      <p:graphicFrame>
        <p:nvGraphicFramePr>
          <p:cNvPr id="7" name="Table 6"/>
          <p:cNvGraphicFramePr>
            <a:graphicFrameLocks noGrp="1"/>
          </p:cNvGraphicFramePr>
          <p:nvPr/>
        </p:nvGraphicFramePr>
        <p:xfrm>
          <a:off x="706438" y="1752600"/>
          <a:ext cx="7751762" cy="2057400"/>
        </p:xfrm>
        <a:graphic>
          <a:graphicData uri="http://schemas.openxmlformats.org/drawingml/2006/table">
            <a:tbl>
              <a:tblPr/>
              <a:tblGrid>
                <a:gridCol w="2582862"/>
                <a:gridCol w="2584450"/>
                <a:gridCol w="2584450"/>
              </a:tblGrid>
              <a:tr h="411163">
                <a:tc gridSpan="3">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dirty="0" smtClean="0">
                          <a:ln>
                            <a:noFill/>
                          </a:ln>
                          <a:solidFill>
                            <a:srgbClr val="FFFFFF"/>
                          </a:solidFill>
                          <a:effectLst/>
                          <a:latin typeface="Arial" charset="0"/>
                          <a:cs typeface="Times New Roman" pitchFamily="18" charset="0"/>
                        </a:rPr>
                        <a:t>RADIUS Functionality</a:t>
                      </a: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548DD4"/>
                    </a:solidFill>
                  </a:tcPr>
                </a:tc>
                <a:tc hMerge="1">
                  <a:txBody>
                    <a:bodyPr/>
                    <a:lstStyle/>
                    <a:p>
                      <a:endParaRPr lang="en-US"/>
                    </a:p>
                  </a:txBody>
                  <a:tcPr/>
                </a:tc>
                <a:tc hMerge="1">
                  <a:txBody>
                    <a:bodyPr/>
                    <a:lstStyle/>
                    <a:p>
                      <a:endParaRPr lang="en-US"/>
                    </a:p>
                  </a:txBody>
                  <a:tcPr/>
                </a:tc>
              </a:tr>
              <a:tr h="4111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Authentication</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Authorizations</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Auditing</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50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Uses EAP</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Uses RADIUS authorization functionality</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Uses RADIUS auditing functionality</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5"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18786" name="Slide Number Placeholder 3"/>
          <p:cNvSpPr>
            <a:spLocks noGrp="1"/>
          </p:cNvSpPr>
          <p:nvPr>
            <p:ph type="sldNum" sz="quarter" idx="11"/>
          </p:nvPr>
        </p:nvSpPr>
        <p:spPr bwMode="auto">
          <a:noFill/>
          <a:ln>
            <a:miter lim="800000"/>
            <a:headEnd/>
            <a:tailEnd/>
          </a:ln>
        </p:spPr>
        <p:txBody>
          <a:bodyPr/>
          <a:lstStyle/>
          <a:p>
            <a:fld id="{29970F19-7061-4AC3-A83E-1E4CFF476475}" type="slidenum">
              <a:rPr lang="en-US">
                <a:latin typeface="Lucida Sans Unicode" charset="0"/>
                <a:ea typeface="ＭＳ Ｐゴシック" pitchFamily="84" charset="-128"/>
                <a:cs typeface="ＭＳ Ｐゴシック" pitchFamily="84" charset="-128"/>
              </a:rPr>
              <a:pPr/>
              <a:t>52</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1020762"/>
          </a:xfrm>
        </p:spPr>
        <p:txBody>
          <a:bodyPr/>
          <a:lstStyle/>
          <a:p>
            <a:pPr eaLnBrk="1" fontAlgn="auto" hangingPunct="1">
              <a:spcAft>
                <a:spcPts val="0"/>
              </a:spcAft>
              <a:defRPr/>
            </a:pPr>
            <a:r>
              <a:rPr lang="en-US" sz="2800" dirty="0" smtClean="0">
                <a:ea typeface="+mj-ea"/>
              </a:rPr>
              <a:t>4-19: 802.11i or WPA Wireless LAN Access Control in 802.1X Mode</a:t>
            </a:r>
            <a:endParaRPr lang="en-US" sz="2800" dirty="0">
              <a:ea typeface="+mj-ea"/>
            </a:endParaRPr>
          </a:p>
        </p:txBody>
      </p:sp>
      <p:pic>
        <p:nvPicPr>
          <p:cNvPr id="118788" name="Picture 1" descr="Figure_4-19 revised March 29 802"/>
          <p:cNvPicPr>
            <a:picLocks noChangeAspect="1" noChangeArrowheads="1"/>
          </p:cNvPicPr>
          <p:nvPr/>
        </p:nvPicPr>
        <p:blipFill>
          <a:blip r:embed="rId3"/>
          <a:srcRect/>
          <a:stretch>
            <a:fillRect/>
          </a:stretch>
        </p:blipFill>
        <p:spPr bwMode="auto">
          <a:xfrm>
            <a:off x="119063" y="1295400"/>
            <a:ext cx="8920162" cy="44196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3"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20834" name="Slide Number Placeholder 3"/>
          <p:cNvSpPr>
            <a:spLocks noGrp="1"/>
          </p:cNvSpPr>
          <p:nvPr>
            <p:ph type="sldNum" sz="quarter" idx="11"/>
          </p:nvPr>
        </p:nvSpPr>
        <p:spPr bwMode="auto">
          <a:noFill/>
          <a:ln>
            <a:miter lim="800000"/>
            <a:headEnd/>
            <a:tailEnd/>
          </a:ln>
        </p:spPr>
        <p:txBody>
          <a:bodyPr/>
          <a:lstStyle/>
          <a:p>
            <a:fld id="{50839B3F-802B-42F7-B925-8564B84058D9}" type="slidenum">
              <a:rPr lang="en-US">
                <a:latin typeface="Lucida Sans Unicode" charset="0"/>
                <a:ea typeface="ＭＳ Ｐゴシック" pitchFamily="84" charset="-128"/>
                <a:cs typeface="ＭＳ Ｐゴシック" pitchFamily="84" charset="-128"/>
              </a:rPr>
              <a:pPr/>
              <a:t>53</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sz="2800" dirty="0" smtClean="0">
                <a:ea typeface="+mj-ea"/>
              </a:rPr>
              <a:t>4-20: Extended EAP Protocols</a:t>
            </a:r>
            <a:endParaRPr lang="en-US" sz="2800" dirty="0">
              <a:ea typeface="+mj-ea"/>
            </a:endParaRPr>
          </a:p>
        </p:txBody>
      </p:sp>
      <p:pic>
        <p:nvPicPr>
          <p:cNvPr id="120836" name="Picture 1" descr="Figure_4-20 Revised March 29 802"/>
          <p:cNvPicPr>
            <a:picLocks noChangeAspect="1" noChangeArrowheads="1"/>
          </p:cNvPicPr>
          <p:nvPr/>
        </p:nvPicPr>
        <p:blipFill>
          <a:blip r:embed="rId3"/>
          <a:srcRect/>
          <a:stretch>
            <a:fillRect/>
          </a:stretch>
        </p:blipFill>
        <p:spPr bwMode="auto">
          <a:xfrm>
            <a:off x="152400" y="1295400"/>
            <a:ext cx="8809038" cy="34290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1"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22882" name="Slide Number Placeholder 3"/>
          <p:cNvSpPr>
            <a:spLocks noGrp="1"/>
          </p:cNvSpPr>
          <p:nvPr>
            <p:ph type="sldNum" sz="quarter" idx="11"/>
          </p:nvPr>
        </p:nvSpPr>
        <p:spPr bwMode="auto">
          <a:noFill/>
          <a:ln>
            <a:miter lim="800000"/>
            <a:headEnd/>
            <a:tailEnd/>
          </a:ln>
        </p:spPr>
        <p:txBody>
          <a:bodyPr/>
          <a:lstStyle/>
          <a:p>
            <a:fld id="{4B9CE6CA-21BF-4501-B314-58E398ADB254}" type="slidenum">
              <a:rPr lang="en-US">
                <a:latin typeface="Lucida Sans Unicode" charset="0"/>
                <a:ea typeface="ＭＳ Ｐゴシック" pitchFamily="84" charset="-128"/>
                <a:cs typeface="ＭＳ Ｐゴシック" pitchFamily="84" charset="-128"/>
              </a:rPr>
              <a:pPr/>
              <a:t>54</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715962"/>
          </a:xfrm>
        </p:spPr>
        <p:txBody>
          <a:bodyPr/>
          <a:lstStyle/>
          <a:p>
            <a:pPr eaLnBrk="1" fontAlgn="auto" hangingPunct="1">
              <a:spcAft>
                <a:spcPts val="0"/>
              </a:spcAft>
              <a:defRPr/>
            </a:pPr>
            <a:r>
              <a:rPr lang="en-US" sz="2800" dirty="0" smtClean="0">
                <a:ea typeface="+mj-ea"/>
              </a:rPr>
              <a:t>4-21: 802.11 Core Security Protocol</a:t>
            </a:r>
            <a:endParaRPr lang="en-US" sz="2800" dirty="0">
              <a:ea typeface="+mj-ea"/>
            </a:endParaRPr>
          </a:p>
        </p:txBody>
      </p:sp>
      <p:pic>
        <p:nvPicPr>
          <p:cNvPr id="122884" name="Picture 1" descr="Figure_4-20 Revised March 29 802"/>
          <p:cNvPicPr>
            <a:picLocks noChangeAspect="1" noChangeArrowheads="1"/>
          </p:cNvPicPr>
          <p:nvPr/>
        </p:nvPicPr>
        <p:blipFill>
          <a:blip r:embed="rId3"/>
          <a:srcRect/>
          <a:stretch>
            <a:fillRect/>
          </a:stretch>
        </p:blipFill>
        <p:spPr bwMode="auto">
          <a:xfrm>
            <a:off x="152400" y="1295400"/>
            <a:ext cx="8809038" cy="34290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4929"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24930" name="Slide Number Placeholder 3"/>
          <p:cNvSpPr>
            <a:spLocks noGrp="1"/>
          </p:cNvSpPr>
          <p:nvPr>
            <p:ph type="sldNum" sz="quarter" idx="11"/>
          </p:nvPr>
        </p:nvSpPr>
        <p:spPr bwMode="auto">
          <a:noFill/>
          <a:ln>
            <a:miter lim="800000"/>
            <a:headEnd/>
            <a:tailEnd/>
          </a:ln>
        </p:spPr>
        <p:txBody>
          <a:bodyPr/>
          <a:lstStyle/>
          <a:p>
            <a:fld id="{74843A7B-B9AF-48A9-96F7-1A8F36796B79}" type="slidenum">
              <a:rPr lang="en-US">
                <a:latin typeface="Lucida Sans Unicode" charset="0"/>
                <a:ea typeface="ＭＳ Ｐゴシック" pitchFamily="84" charset="-128"/>
                <a:cs typeface="ＭＳ Ｐゴシック" pitchFamily="84" charset="-128"/>
              </a:rPr>
              <a:pPr/>
              <a:t>55</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sz="2800" dirty="0" smtClean="0">
                <a:ea typeface="+mj-ea"/>
              </a:rPr>
              <a:t>4-22: 802.11</a:t>
            </a:r>
            <a:endParaRPr lang="en-US" sz="2800" dirty="0">
              <a:ea typeface="+mj-ea"/>
            </a:endParaRPr>
          </a:p>
        </p:txBody>
      </p:sp>
      <p:graphicFrame>
        <p:nvGraphicFramePr>
          <p:cNvPr id="7" name="Table 6"/>
          <p:cNvGraphicFramePr>
            <a:graphicFrameLocks noGrp="1"/>
          </p:cNvGraphicFramePr>
          <p:nvPr/>
        </p:nvGraphicFramePr>
        <p:xfrm>
          <a:off x="152400" y="1371600"/>
          <a:ext cx="8763000" cy="4418013"/>
        </p:xfrm>
        <a:graphic>
          <a:graphicData uri="http://schemas.openxmlformats.org/drawingml/2006/table">
            <a:tbl>
              <a:tblPr/>
              <a:tblGrid>
                <a:gridCol w="2438400"/>
                <a:gridCol w="1954213"/>
                <a:gridCol w="2497137"/>
                <a:gridCol w="1873250"/>
              </a:tblGrid>
              <a:tr h="6794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Cryptographic Characteristic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WEP</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WPA</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802.11i (WPA2)</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0191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Cipher for Confidentiality</a:t>
                      </a:r>
                    </a:p>
                  </a:txBody>
                  <a:tcPr marL="105544" marR="105544"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RC4 with a flawed implementation</a:t>
                      </a: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RC4 with 48-bit initialization vector (IV)</a:t>
                      </a: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AES with 128-bit keys</a:t>
                      </a:r>
                    </a:p>
                  </a:txBody>
                  <a:tcPr marL="105544" marR="105544"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002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Automatic Rekeying</a:t>
                      </a:r>
                    </a:p>
                  </a:txBody>
                  <a:tcPr marL="105544" marR="105544"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None</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Temporal Key Integrity Protocol (TKIP), which has been partially cracked</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AES-CCMP Mode</a:t>
                      </a:r>
                    </a:p>
                  </a:txBody>
                  <a:tcPr marL="105544" marR="105544"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191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Overall Cryptographic Strength</a:t>
                      </a:r>
                    </a:p>
                  </a:txBody>
                  <a:tcPr marL="105544" marR="105544"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Negligible</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Weaker but no complete crack to date</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Extremely strong</a:t>
                      </a:r>
                    </a:p>
                  </a:txBody>
                  <a:tcPr marL="105544" marR="105544"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6977"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26978" name="Slide Number Placeholder 3"/>
          <p:cNvSpPr>
            <a:spLocks noGrp="1"/>
          </p:cNvSpPr>
          <p:nvPr>
            <p:ph type="sldNum" sz="quarter" idx="11"/>
          </p:nvPr>
        </p:nvSpPr>
        <p:spPr bwMode="auto">
          <a:noFill/>
          <a:ln>
            <a:miter lim="800000"/>
            <a:headEnd/>
            <a:tailEnd/>
          </a:ln>
        </p:spPr>
        <p:txBody>
          <a:bodyPr/>
          <a:lstStyle/>
          <a:p>
            <a:fld id="{0B3C3809-69E9-44C9-8A3D-3DAF1ABEC9E9}" type="slidenum">
              <a:rPr lang="en-US">
                <a:latin typeface="Lucida Sans Unicode" charset="0"/>
                <a:ea typeface="ＭＳ Ｐゴシック" pitchFamily="84" charset="-128"/>
                <a:cs typeface="ＭＳ Ｐゴシック" pitchFamily="84" charset="-128"/>
              </a:rPr>
              <a:pPr/>
              <a:t>56</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sz="2800" dirty="0" smtClean="0">
                <a:ea typeface="+mj-ea"/>
              </a:rPr>
              <a:t>4-22: 802.11</a:t>
            </a:r>
            <a:endParaRPr lang="en-US" sz="2800" dirty="0">
              <a:ea typeface="+mj-ea"/>
            </a:endParaRPr>
          </a:p>
        </p:txBody>
      </p:sp>
      <p:graphicFrame>
        <p:nvGraphicFramePr>
          <p:cNvPr id="7" name="Table 6"/>
          <p:cNvGraphicFramePr>
            <a:graphicFrameLocks noGrp="1"/>
          </p:cNvGraphicFramePr>
          <p:nvPr/>
        </p:nvGraphicFramePr>
        <p:xfrm>
          <a:off x="152400" y="1600200"/>
          <a:ext cx="8763000" cy="2973388"/>
        </p:xfrm>
        <a:graphic>
          <a:graphicData uri="http://schemas.openxmlformats.org/drawingml/2006/table">
            <a:tbl>
              <a:tblPr/>
              <a:tblGrid>
                <a:gridCol w="2667000"/>
                <a:gridCol w="1725613"/>
                <a:gridCol w="2497137"/>
                <a:gridCol w="1873250"/>
              </a:tblGrid>
              <a:tr h="7207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Cryptographic Characteristic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WEP</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WPA</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802.11i (WPA2)</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8112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Operates in 802.1X</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(Enterprise) Mode?</a:t>
                      </a:r>
                    </a:p>
                  </a:txBody>
                  <a:tcPr marL="105544" marR="105544"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5544" marR="105544"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414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Operates in Pre-Shared</a:t>
                      </a:r>
                      <a:br>
                        <a:rPr kumimoji="0" lang="en-US" sz="2000" b="0" i="0" u="none" strike="noStrike" cap="none" normalizeH="0" baseline="0" smtClean="0">
                          <a:ln>
                            <a:noFill/>
                          </a:ln>
                          <a:solidFill>
                            <a:schemeClr val="tx1"/>
                          </a:solidFill>
                          <a:effectLst/>
                          <a:latin typeface="Arial" charset="0"/>
                          <a:cs typeface="Times New Roman" pitchFamily="18" charset="0"/>
                        </a:rPr>
                      </a:br>
                      <a:r>
                        <a:rPr kumimoji="0" lang="en-US" sz="2000" b="0" i="0" u="none" strike="noStrike" cap="none" normalizeH="0" baseline="0" smtClean="0">
                          <a:ln>
                            <a:noFill/>
                          </a:ln>
                          <a:solidFill>
                            <a:schemeClr val="tx1"/>
                          </a:solidFill>
                          <a:effectLst/>
                          <a:latin typeface="Arial" charset="0"/>
                          <a:cs typeface="Times New Roman" pitchFamily="18" charset="0"/>
                        </a:rPr>
                        <a:t>Key (Personal) Mode?</a:t>
                      </a:r>
                    </a:p>
                  </a:txBody>
                  <a:tcPr marL="105544" marR="105544"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5544" marR="105544"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9025"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29026" name="Slide Number Placeholder 3"/>
          <p:cNvSpPr>
            <a:spLocks noGrp="1"/>
          </p:cNvSpPr>
          <p:nvPr>
            <p:ph type="sldNum" sz="quarter" idx="11"/>
          </p:nvPr>
        </p:nvSpPr>
        <p:spPr bwMode="auto">
          <a:noFill/>
          <a:ln>
            <a:miter lim="800000"/>
            <a:headEnd/>
            <a:tailEnd/>
          </a:ln>
        </p:spPr>
        <p:txBody>
          <a:bodyPr/>
          <a:lstStyle/>
          <a:p>
            <a:fld id="{B71D46F4-A4B8-48B6-AB39-B959008AF14E}" type="slidenum">
              <a:rPr lang="en-US">
                <a:latin typeface="Lucida Sans Unicode" charset="0"/>
                <a:ea typeface="ＭＳ Ｐゴシック" pitchFamily="84" charset="-128"/>
                <a:cs typeface="ＭＳ Ｐゴシック" pitchFamily="84" charset="-128"/>
              </a:rPr>
              <a:pPr/>
              <a:t>57</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76200"/>
            <a:ext cx="8229600" cy="1143000"/>
          </a:xfrm>
        </p:spPr>
        <p:txBody>
          <a:bodyPr>
            <a:noAutofit/>
          </a:bodyPr>
          <a:lstStyle/>
          <a:p>
            <a:pPr eaLnBrk="1" fontAlgn="auto" hangingPunct="1">
              <a:spcAft>
                <a:spcPts val="0"/>
              </a:spcAft>
              <a:defRPr/>
            </a:pPr>
            <a:r>
              <a:rPr lang="en-US" sz="2800" dirty="0" smtClean="0">
                <a:ea typeface="+mj-ea"/>
              </a:rPr>
              <a:t>4-23: Pre-Shared Key (PSK)/ Personal Mode for 802.11i and EPA</a:t>
            </a:r>
            <a:endParaRPr lang="en-US" sz="2800" dirty="0">
              <a:ea typeface="+mj-ea"/>
            </a:endParaRPr>
          </a:p>
        </p:txBody>
      </p:sp>
      <p:pic>
        <p:nvPicPr>
          <p:cNvPr id="129028" name="Picture 1" descr="S2C05F21 PSK Mode"/>
          <p:cNvPicPr>
            <a:picLocks noChangeAspect="1" noChangeArrowheads="1"/>
          </p:cNvPicPr>
          <p:nvPr/>
        </p:nvPicPr>
        <p:blipFill>
          <a:blip r:embed="rId3"/>
          <a:srcRect/>
          <a:stretch>
            <a:fillRect/>
          </a:stretch>
        </p:blipFill>
        <p:spPr bwMode="auto">
          <a:xfrm>
            <a:off x="76200" y="1524000"/>
            <a:ext cx="8963025" cy="41910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1073"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31074" name="Slide Number Placeholder 3"/>
          <p:cNvSpPr>
            <a:spLocks noGrp="1"/>
          </p:cNvSpPr>
          <p:nvPr>
            <p:ph type="sldNum" sz="quarter" idx="11"/>
          </p:nvPr>
        </p:nvSpPr>
        <p:spPr bwMode="auto">
          <a:noFill/>
          <a:ln>
            <a:miter lim="800000"/>
            <a:headEnd/>
            <a:tailEnd/>
          </a:ln>
        </p:spPr>
        <p:txBody>
          <a:bodyPr/>
          <a:lstStyle/>
          <a:p>
            <a:fld id="{753B7F63-294B-4CE8-892A-CD6A719DEFDB}" type="slidenum">
              <a:rPr lang="en-US">
                <a:latin typeface="Lucida Sans Unicode" charset="0"/>
                <a:ea typeface="ＭＳ Ｐゴシック" pitchFamily="84" charset="-128"/>
                <a:cs typeface="ＭＳ Ｐゴシック" pitchFamily="84" charset="-128"/>
              </a:rPr>
              <a:pPr/>
              <a:t>58</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sz="2400" dirty="0" smtClean="0">
                <a:ea typeface="+mj-ea"/>
              </a:rPr>
              <a:t>4-24: Evil Twin Access Point Man-in-the-Middle Attack</a:t>
            </a:r>
            <a:endParaRPr lang="en-US" sz="2400" dirty="0">
              <a:ea typeface="+mj-ea"/>
            </a:endParaRPr>
          </a:p>
        </p:txBody>
      </p:sp>
      <p:pic>
        <p:nvPicPr>
          <p:cNvPr id="131076" name="Picture 1" descr="S2C05F22 Evil Twin"/>
          <p:cNvPicPr>
            <a:picLocks noChangeAspect="1" noChangeArrowheads="1"/>
          </p:cNvPicPr>
          <p:nvPr/>
        </p:nvPicPr>
        <p:blipFill>
          <a:blip r:embed="rId3"/>
          <a:srcRect/>
          <a:stretch>
            <a:fillRect/>
          </a:stretch>
        </p:blipFill>
        <p:spPr bwMode="auto">
          <a:xfrm>
            <a:off x="117475" y="1143000"/>
            <a:ext cx="8797925" cy="44196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1"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33122" name="Slide Number Placeholder 3"/>
          <p:cNvSpPr>
            <a:spLocks noGrp="1"/>
          </p:cNvSpPr>
          <p:nvPr>
            <p:ph type="sldNum" sz="quarter" idx="11"/>
          </p:nvPr>
        </p:nvSpPr>
        <p:spPr bwMode="auto">
          <a:noFill/>
          <a:ln>
            <a:miter lim="800000"/>
            <a:headEnd/>
            <a:tailEnd/>
          </a:ln>
        </p:spPr>
        <p:txBody>
          <a:bodyPr/>
          <a:lstStyle/>
          <a:p>
            <a:fld id="{3364CCD9-68DD-491F-BA8E-40FF671301AE}" type="slidenum">
              <a:rPr lang="en-US">
                <a:latin typeface="Lucida Sans Unicode" charset="0"/>
                <a:ea typeface="ＭＳ Ｐゴシック" pitchFamily="84" charset="-128"/>
                <a:cs typeface="ＭＳ Ｐゴシック" pitchFamily="84" charset="-128"/>
              </a:rPr>
              <a:pPr/>
              <a:t>59</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sz="2400" dirty="0" smtClean="0">
                <a:ea typeface="+mj-ea"/>
              </a:rPr>
              <a:t>4-25: VPN Protection against Evil Twin Access Point Attacks</a:t>
            </a:r>
            <a:endParaRPr lang="en-US" sz="2400" dirty="0">
              <a:ea typeface="+mj-ea"/>
            </a:endParaRPr>
          </a:p>
        </p:txBody>
      </p:sp>
      <p:pic>
        <p:nvPicPr>
          <p:cNvPr id="133124" name="Picture 2" descr="S2C05F23 Evil Twin and VPN"/>
          <p:cNvPicPr>
            <a:picLocks noChangeAspect="1" noChangeArrowheads="1"/>
          </p:cNvPicPr>
          <p:nvPr/>
        </p:nvPicPr>
        <p:blipFill>
          <a:blip r:embed="rId3"/>
          <a:srcRect/>
          <a:stretch>
            <a:fillRect/>
          </a:stretch>
        </p:blipFill>
        <p:spPr bwMode="auto">
          <a:xfrm>
            <a:off x="152400" y="1524000"/>
            <a:ext cx="8867775" cy="37338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1" name="Content Placeholder 1"/>
          <p:cNvSpPr>
            <a:spLocks noGrp="1"/>
          </p:cNvSpPr>
          <p:nvPr>
            <p:ph idx="1"/>
          </p:nvPr>
        </p:nvSpPr>
        <p:spPr/>
        <p:txBody>
          <a:bodyPr/>
          <a:lstStyle/>
          <a:p>
            <a:pPr eaLnBrk="1" hangingPunct="1"/>
            <a:r>
              <a:rPr lang="en-US" sz="3200" smtClean="0"/>
              <a:t>Cost</a:t>
            </a:r>
          </a:p>
          <a:p>
            <a:pPr lvl="1" eaLnBrk="1" hangingPunct="1"/>
            <a:r>
              <a:rPr lang="en-US" sz="2800" smtClean="0"/>
              <a:t>Cost saving by using the Internet</a:t>
            </a:r>
          </a:p>
          <a:p>
            <a:pPr lvl="1" eaLnBrk="1" hangingPunct="1"/>
            <a:r>
              <a:rPr lang="en-US" sz="2800" smtClean="0"/>
              <a:t>A VPN tunnel established between two end points</a:t>
            </a:r>
          </a:p>
          <a:p>
            <a:pPr eaLnBrk="1" hangingPunct="1"/>
            <a:r>
              <a:rPr lang="en-US" sz="3200" smtClean="0"/>
              <a:t>Flexibility</a:t>
            </a:r>
          </a:p>
          <a:p>
            <a:pPr lvl="1" eaLnBrk="1" hangingPunct="1"/>
            <a:r>
              <a:rPr lang="en-US" sz="2800" smtClean="0"/>
              <a:t>Rapid set-up possible</a:t>
            </a:r>
          </a:p>
          <a:p>
            <a:pPr lvl="1" eaLnBrk="1" hangingPunct="1"/>
            <a:r>
              <a:rPr lang="en-US" sz="2800" smtClean="0"/>
              <a:t>Some support Quality of Service (QoS)</a:t>
            </a:r>
          </a:p>
        </p:txBody>
      </p:sp>
      <p:sp>
        <p:nvSpPr>
          <p:cNvPr id="3" name="Title 2"/>
          <p:cNvSpPr>
            <a:spLocks noGrp="1"/>
          </p:cNvSpPr>
          <p:nvPr>
            <p:ph type="title"/>
          </p:nvPr>
        </p:nvSpPr>
        <p:spPr/>
        <p:txBody>
          <a:bodyPr/>
          <a:lstStyle/>
          <a:p>
            <a:pPr eaLnBrk="1" hangingPunct="1">
              <a:defRPr/>
            </a:pPr>
            <a:r>
              <a:rPr lang="en-US" dirty="0" smtClean="0">
                <a:ea typeface="+mj-ea"/>
              </a:rPr>
              <a:t>Benefits of VPN</a:t>
            </a:r>
            <a:endParaRPr lang="en-US" dirty="0">
              <a:ea typeface="+mj-ea"/>
            </a:endParaRPr>
          </a:p>
        </p:txBody>
      </p:sp>
      <p:sp>
        <p:nvSpPr>
          <p:cNvPr id="25603"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25604" name="Slide Number Placeholder 4"/>
          <p:cNvSpPr>
            <a:spLocks noGrp="1"/>
          </p:cNvSpPr>
          <p:nvPr>
            <p:ph type="sldNum" sz="quarter" idx="11"/>
          </p:nvPr>
        </p:nvSpPr>
        <p:spPr bwMode="auto">
          <a:noFill/>
          <a:ln>
            <a:miter lim="800000"/>
            <a:headEnd/>
            <a:tailEnd/>
          </a:ln>
        </p:spPr>
        <p:txBody>
          <a:bodyPr/>
          <a:lstStyle/>
          <a:p>
            <a:fld id="{AE9493CB-A7AF-4137-974D-2BAFAE2F548F}" type="slidenum">
              <a:rPr lang="en-US" smtClean="0">
                <a:latin typeface="Lucida Sans Unicode" charset="0"/>
                <a:ea typeface="ＭＳ Ｐゴシック" pitchFamily="84" charset="-128"/>
                <a:cs typeface="ＭＳ Ｐゴシック" pitchFamily="84" charset="-128"/>
              </a:rPr>
              <a:pPr/>
              <a:t>6</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5169"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35170" name="Slide Number Placeholder 3"/>
          <p:cNvSpPr>
            <a:spLocks noGrp="1"/>
          </p:cNvSpPr>
          <p:nvPr>
            <p:ph type="sldNum" sz="quarter" idx="11"/>
          </p:nvPr>
        </p:nvSpPr>
        <p:spPr bwMode="auto">
          <a:noFill/>
          <a:ln>
            <a:miter lim="800000"/>
            <a:headEnd/>
            <a:tailEnd/>
          </a:ln>
        </p:spPr>
        <p:txBody>
          <a:bodyPr/>
          <a:lstStyle/>
          <a:p>
            <a:fld id="{3555F599-F995-4486-8C40-7AADDFD6390E}" type="slidenum">
              <a:rPr lang="en-US">
                <a:latin typeface="Lucida Sans Unicode" charset="0"/>
                <a:ea typeface="ＭＳ Ｐゴシック" pitchFamily="84" charset="-128"/>
                <a:cs typeface="ＭＳ Ｐゴシック" pitchFamily="84" charset="-128"/>
              </a:rPr>
              <a:pPr/>
              <a:t>60</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sz="2400" dirty="0" smtClean="0">
                <a:ea typeface="+mj-ea"/>
              </a:rPr>
              <a:t>4-26: Centralized Wireless Intrusion Detection System</a:t>
            </a:r>
            <a:endParaRPr lang="en-US" sz="2400" dirty="0">
              <a:ea typeface="+mj-ea"/>
            </a:endParaRPr>
          </a:p>
        </p:txBody>
      </p:sp>
      <p:pic>
        <p:nvPicPr>
          <p:cNvPr id="135172" name="Picture 2" descr="Figure_4-26 Wireless IDS"/>
          <p:cNvPicPr>
            <a:picLocks noChangeAspect="1" noChangeArrowheads="1"/>
          </p:cNvPicPr>
          <p:nvPr/>
        </p:nvPicPr>
        <p:blipFill>
          <a:blip r:embed="rId3"/>
          <a:srcRect/>
          <a:stretch>
            <a:fillRect/>
          </a:stretch>
        </p:blipFill>
        <p:spPr bwMode="auto">
          <a:xfrm>
            <a:off x="76200" y="1371600"/>
            <a:ext cx="8975725" cy="36576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7218"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37219" name="Content Placeholder 1"/>
          <p:cNvSpPr>
            <a:spLocks noGrp="1"/>
          </p:cNvSpPr>
          <p:nvPr>
            <p:ph idx="1"/>
          </p:nvPr>
        </p:nvSpPr>
        <p:spPr>
          <a:xfrm>
            <a:off x="457200" y="1600200"/>
            <a:ext cx="8229600" cy="4406900"/>
          </a:xfrm>
        </p:spPr>
        <p:txBody>
          <a:bodyPr/>
          <a:lstStyle/>
          <a:p>
            <a:pPr eaLnBrk="1"/>
            <a:r>
              <a:rPr lang="en-US" b="1" smtClean="0"/>
              <a:t>Origin of WEP</a:t>
            </a:r>
          </a:p>
          <a:p>
            <a:pPr lvl="1" eaLnBrk="1"/>
            <a:r>
              <a:rPr lang="en-US" smtClean="0"/>
              <a:t>Original core security standard in 802.11, created in 1997</a:t>
            </a:r>
          </a:p>
          <a:p>
            <a:pPr eaLnBrk="1"/>
            <a:r>
              <a:rPr lang="en-US" b="1" smtClean="0"/>
              <a:t>Uses a Shared Key</a:t>
            </a:r>
          </a:p>
          <a:p>
            <a:pPr lvl="1" eaLnBrk="1"/>
            <a:r>
              <a:rPr lang="en-US" smtClean="0"/>
              <a:t>Each station using the access point uses the same (shared) key</a:t>
            </a:r>
          </a:p>
          <a:p>
            <a:pPr lvl="1" eaLnBrk="1"/>
            <a:r>
              <a:rPr lang="en-US" smtClean="0"/>
              <a:t>The key is supposed to be secret, so knowing it “authenticates” the user</a:t>
            </a:r>
          </a:p>
          <a:p>
            <a:pPr lvl="1" eaLnBrk="1"/>
            <a:r>
              <a:rPr lang="en-US" smtClean="0"/>
              <a:t>All encryption uses this key</a:t>
            </a:r>
          </a:p>
          <a:p>
            <a:pPr eaLnBrk="1" hangingPunct="1"/>
            <a:endParaRPr lang="en-US" smtClean="0"/>
          </a:p>
        </p:txBody>
      </p:sp>
      <p:sp>
        <p:nvSpPr>
          <p:cNvPr id="137220" name="Slide Number Placeholder 3"/>
          <p:cNvSpPr>
            <a:spLocks noGrp="1"/>
          </p:cNvSpPr>
          <p:nvPr>
            <p:ph type="sldNum" sz="quarter" idx="11"/>
          </p:nvPr>
        </p:nvSpPr>
        <p:spPr bwMode="auto">
          <a:noFill/>
          <a:ln>
            <a:miter lim="800000"/>
            <a:headEnd/>
            <a:tailEnd/>
          </a:ln>
        </p:spPr>
        <p:txBody>
          <a:bodyPr/>
          <a:lstStyle/>
          <a:p>
            <a:fld id="{E99A0916-B716-438F-BB98-EDD876BF811C}" type="slidenum">
              <a:rPr lang="en-US">
                <a:latin typeface="Lucida Sans Unicode" charset="0"/>
                <a:ea typeface="ＭＳ Ｐゴシック" pitchFamily="84" charset="-128"/>
                <a:cs typeface="ＭＳ Ｐゴシック" pitchFamily="84" charset="-128"/>
              </a:rPr>
              <a:pPr/>
              <a:t>61</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ea typeface="+mj-ea"/>
              </a:rPr>
              <a:t>4-27: Wired Equivalent Privacy (WEP)</a:t>
            </a:r>
            <a:endParaRPr lang="en-US" dirty="0">
              <a:ea typeface="+mj-ea"/>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9266"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39267" name="Content Placeholder 1"/>
          <p:cNvSpPr>
            <a:spLocks noGrp="1"/>
          </p:cNvSpPr>
          <p:nvPr>
            <p:ph idx="1"/>
          </p:nvPr>
        </p:nvSpPr>
        <p:spPr>
          <a:xfrm>
            <a:off x="457200" y="1219200"/>
            <a:ext cx="8229600" cy="5334000"/>
          </a:xfrm>
        </p:spPr>
        <p:txBody>
          <a:bodyPr/>
          <a:lstStyle/>
          <a:p>
            <a:pPr eaLnBrk="1"/>
            <a:r>
              <a:rPr lang="en-US" b="1" smtClean="0"/>
              <a:t>Problem with Shared Keys</a:t>
            </a:r>
          </a:p>
          <a:p>
            <a:pPr lvl="1" eaLnBrk="1"/>
            <a:r>
              <a:rPr lang="en-US" smtClean="0"/>
              <a:t>If the shared key is learned, an attacker near an access point can read </a:t>
            </a:r>
            <a:r>
              <a:rPr lang="en-US" i="1" smtClean="0"/>
              <a:t>all</a:t>
            </a:r>
            <a:r>
              <a:rPr lang="en-US" smtClean="0"/>
              <a:t> traffic</a:t>
            </a:r>
          </a:p>
          <a:p>
            <a:pPr lvl="1" eaLnBrk="1"/>
            <a:r>
              <a:rPr lang="en-US" smtClean="0"/>
              <a:t>Shared keys should at least be changed frequently</a:t>
            </a:r>
          </a:p>
          <a:p>
            <a:pPr lvl="2" eaLnBrk="1"/>
            <a:r>
              <a:rPr lang="en-US" smtClean="0"/>
              <a:t>But WEP had no way to do automatic rekeying</a:t>
            </a:r>
          </a:p>
          <a:p>
            <a:pPr lvl="2" eaLnBrk="1"/>
            <a:r>
              <a:rPr lang="en-US" smtClean="0"/>
              <a:t>Manual rekeying is expensive if there are many users</a:t>
            </a:r>
          </a:p>
          <a:p>
            <a:pPr lvl="2" eaLnBrk="1"/>
            <a:r>
              <a:rPr lang="en-US" smtClean="0"/>
              <a:t>Manual rekeying is operationally next to impossible if many or all stations use the same shared key because of the work involved in rekeying many or all corporate clients</a:t>
            </a:r>
          </a:p>
          <a:p>
            <a:pPr eaLnBrk="1" hangingPunct="1"/>
            <a:endParaRPr lang="en-US" smtClean="0"/>
          </a:p>
        </p:txBody>
      </p:sp>
      <p:sp>
        <p:nvSpPr>
          <p:cNvPr id="139268" name="Slide Number Placeholder 3"/>
          <p:cNvSpPr>
            <a:spLocks noGrp="1"/>
          </p:cNvSpPr>
          <p:nvPr>
            <p:ph type="sldNum" sz="quarter" idx="11"/>
          </p:nvPr>
        </p:nvSpPr>
        <p:spPr bwMode="auto">
          <a:noFill/>
          <a:ln>
            <a:miter lim="800000"/>
            <a:headEnd/>
            <a:tailEnd/>
          </a:ln>
        </p:spPr>
        <p:txBody>
          <a:bodyPr/>
          <a:lstStyle/>
          <a:p>
            <a:fld id="{7E110F53-82F6-4B36-BE52-E532F64C4F19}" type="slidenum">
              <a:rPr lang="en-US">
                <a:latin typeface="Lucida Sans Unicode" charset="0"/>
                <a:ea typeface="ＭＳ Ｐゴシック" pitchFamily="84" charset="-128"/>
                <a:cs typeface="ＭＳ Ｐゴシック" pitchFamily="84" charset="-128"/>
              </a:rPr>
              <a:pPr/>
              <a:t>62</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304800" y="152400"/>
            <a:ext cx="8229600" cy="868362"/>
          </a:xfrm>
        </p:spPr>
        <p:txBody>
          <a:bodyPr>
            <a:noAutofit/>
          </a:bodyPr>
          <a:lstStyle/>
          <a:p>
            <a:pPr eaLnBrk="1" fontAlgn="auto" hangingPunct="1">
              <a:spcAft>
                <a:spcPts val="0"/>
              </a:spcAft>
              <a:defRPr/>
            </a:pPr>
            <a:r>
              <a:rPr lang="en-US" sz="3200" dirty="0" smtClean="0">
                <a:ea typeface="+mj-ea"/>
              </a:rPr>
              <a:t>4-27: Wired Equivalent Privacy (WEP)</a:t>
            </a:r>
            <a:endParaRPr lang="en-US" sz="3200" dirty="0">
              <a:ea typeface="+mj-ea"/>
            </a:endParaRP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1314"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41315" name="Content Placeholder 1"/>
          <p:cNvSpPr>
            <a:spLocks noGrp="1"/>
          </p:cNvSpPr>
          <p:nvPr>
            <p:ph idx="1"/>
          </p:nvPr>
        </p:nvSpPr>
        <p:spPr>
          <a:xfrm>
            <a:off x="457200" y="1600200"/>
            <a:ext cx="8229600" cy="4406900"/>
          </a:xfrm>
        </p:spPr>
        <p:txBody>
          <a:bodyPr/>
          <a:lstStyle/>
          <a:p>
            <a:pPr eaLnBrk="1"/>
            <a:r>
              <a:rPr lang="en-US" b="1" smtClean="0"/>
              <a:t>Problem with Shared Keys</a:t>
            </a:r>
          </a:p>
          <a:p>
            <a:pPr lvl="1" eaLnBrk="1"/>
            <a:r>
              <a:rPr lang="en-US" smtClean="0"/>
              <a:t>Because “everybody knows” the key, employees often give it out to strangers</a:t>
            </a:r>
          </a:p>
          <a:p>
            <a:pPr lvl="1" eaLnBrk="1"/>
            <a:r>
              <a:rPr lang="en-US" smtClean="0"/>
              <a:t>If a dangerous employee is fired, the necessary rekeying may be impossible or close to it</a:t>
            </a:r>
          </a:p>
          <a:p>
            <a:pPr eaLnBrk="1" hangingPunct="1"/>
            <a:endParaRPr lang="en-US" smtClean="0"/>
          </a:p>
        </p:txBody>
      </p:sp>
      <p:sp>
        <p:nvSpPr>
          <p:cNvPr id="141316" name="Slide Number Placeholder 3"/>
          <p:cNvSpPr>
            <a:spLocks noGrp="1"/>
          </p:cNvSpPr>
          <p:nvPr>
            <p:ph type="sldNum" sz="quarter" idx="11"/>
          </p:nvPr>
        </p:nvSpPr>
        <p:spPr bwMode="auto">
          <a:noFill/>
          <a:ln>
            <a:miter lim="800000"/>
            <a:headEnd/>
            <a:tailEnd/>
          </a:ln>
        </p:spPr>
        <p:txBody>
          <a:bodyPr/>
          <a:lstStyle/>
          <a:p>
            <a:fld id="{C7EF192F-336D-4C0F-BA83-C5F81B42E5C2}" type="slidenum">
              <a:rPr lang="en-US">
                <a:latin typeface="Lucida Sans Unicode" charset="0"/>
                <a:ea typeface="ＭＳ Ｐゴシック" pitchFamily="84" charset="-128"/>
                <a:cs typeface="ＭＳ Ｐゴシック" pitchFamily="84" charset="-128"/>
              </a:rPr>
              <a:pPr/>
              <a:t>63</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ea typeface="+mj-ea"/>
              </a:rPr>
              <a:t>4-27: Wired Equivalent Privacy (WEP)</a:t>
            </a:r>
            <a:endParaRPr lang="en-US" sz="3200" dirty="0">
              <a:ea typeface="+mj-ea"/>
            </a:endParaRP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3362"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43363" name="Content Placeholder 1"/>
          <p:cNvSpPr>
            <a:spLocks noGrp="1"/>
          </p:cNvSpPr>
          <p:nvPr>
            <p:ph idx="1"/>
          </p:nvPr>
        </p:nvSpPr>
        <p:spPr>
          <a:xfrm>
            <a:off x="457200" y="1481138"/>
            <a:ext cx="8229600" cy="4919662"/>
          </a:xfrm>
        </p:spPr>
        <p:txBody>
          <a:bodyPr/>
          <a:lstStyle/>
          <a:p>
            <a:pPr eaLnBrk="1"/>
            <a:r>
              <a:rPr lang="en-US" sz="2500" b="1" smtClean="0"/>
              <a:t>RC4 Initialization Vectors (IV)</a:t>
            </a:r>
          </a:p>
          <a:p>
            <a:pPr lvl="1" eaLnBrk="1"/>
            <a:r>
              <a:rPr lang="en-US" sz="2100" smtClean="0"/>
              <a:t>WEP uses RC4 for fast and therefore cheap encryption</a:t>
            </a:r>
          </a:p>
          <a:p>
            <a:pPr lvl="1" eaLnBrk="1"/>
            <a:r>
              <a:rPr lang="en-US" sz="2100" smtClean="0"/>
              <a:t>But if two frames are encrypted with the same RC4 key are compared, the attacker can learn the key</a:t>
            </a:r>
          </a:p>
          <a:p>
            <a:pPr lvl="1" eaLnBrk="1"/>
            <a:r>
              <a:rPr lang="en-US" sz="2100" smtClean="0"/>
              <a:t>To solve this, WEP encrypts with a </a:t>
            </a:r>
            <a:r>
              <a:rPr lang="en-US" sz="2100" i="1" smtClean="0"/>
              <a:t>per-frame key</a:t>
            </a:r>
            <a:r>
              <a:rPr lang="en-US" sz="2100" smtClean="0"/>
              <a:t> that is the shared WEP key </a:t>
            </a:r>
            <a:r>
              <a:rPr lang="en-US" sz="2100" i="1" smtClean="0"/>
              <a:t>plus</a:t>
            </a:r>
            <a:r>
              <a:rPr lang="en-US" sz="2100" smtClean="0"/>
              <a:t> an initialization vector (IV)</a:t>
            </a:r>
          </a:p>
          <a:p>
            <a:pPr lvl="1" eaLnBrk="1"/>
            <a:r>
              <a:rPr lang="en-US" sz="2100" smtClean="0"/>
              <a:t>However, many frames “leak” a few bits of the key</a:t>
            </a:r>
          </a:p>
          <a:p>
            <a:pPr lvl="1" eaLnBrk="1"/>
            <a:r>
              <a:rPr lang="en-US" sz="2100" smtClean="0"/>
              <a:t>With high traffic, an attacker using readily available software can crack a shared key in two or three minutes</a:t>
            </a:r>
          </a:p>
          <a:p>
            <a:pPr lvl="1" eaLnBrk="1"/>
            <a:r>
              <a:rPr lang="en-US" sz="2100" smtClean="0"/>
              <a:t>(WPA uses RC4 but with a 48-bit IV that makes key bit leakage negligible)</a:t>
            </a:r>
          </a:p>
          <a:p>
            <a:pPr eaLnBrk="1" hangingPunct="1"/>
            <a:endParaRPr lang="en-US" sz="2500" smtClean="0"/>
          </a:p>
        </p:txBody>
      </p:sp>
      <p:sp>
        <p:nvSpPr>
          <p:cNvPr id="143364" name="Slide Number Placeholder 3"/>
          <p:cNvSpPr>
            <a:spLocks noGrp="1"/>
          </p:cNvSpPr>
          <p:nvPr>
            <p:ph type="sldNum" sz="quarter" idx="11"/>
          </p:nvPr>
        </p:nvSpPr>
        <p:spPr bwMode="auto">
          <a:noFill/>
          <a:ln>
            <a:miter lim="800000"/>
            <a:headEnd/>
            <a:tailEnd/>
          </a:ln>
        </p:spPr>
        <p:txBody>
          <a:bodyPr/>
          <a:lstStyle/>
          <a:p>
            <a:fld id="{2E300C02-D2E3-42FE-BA3D-50608BF03DB6}" type="slidenum">
              <a:rPr lang="en-US">
                <a:latin typeface="Lucida Sans Unicode" charset="0"/>
                <a:ea typeface="ＭＳ Ｐゴシック" pitchFamily="84" charset="-128"/>
                <a:cs typeface="ＭＳ Ｐゴシック" pitchFamily="84" charset="-128"/>
              </a:rPr>
              <a:pPr/>
              <a:t>64</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ea typeface="+mj-ea"/>
              </a:rPr>
              <a:t>4-27: Wired Equivalent Privacy (WEP)</a:t>
            </a:r>
            <a:endParaRPr lang="en-US" sz="3200" dirty="0">
              <a:ea typeface="+mj-ea"/>
            </a:endParaRP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5410"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45411" name="Content Placeholder 1"/>
          <p:cNvSpPr>
            <a:spLocks noGrp="1"/>
          </p:cNvSpPr>
          <p:nvPr>
            <p:ph idx="1"/>
          </p:nvPr>
        </p:nvSpPr>
        <p:spPr>
          <a:xfrm>
            <a:off x="457200" y="1828800"/>
            <a:ext cx="8229600" cy="4178300"/>
          </a:xfrm>
        </p:spPr>
        <p:txBody>
          <a:bodyPr/>
          <a:lstStyle/>
          <a:p>
            <a:pPr eaLnBrk="1"/>
            <a:r>
              <a:rPr lang="en-US" b="1" smtClean="0"/>
              <a:t>Conclusion</a:t>
            </a:r>
          </a:p>
          <a:p>
            <a:pPr lvl="1" eaLnBrk="1"/>
            <a:r>
              <a:rPr lang="en-US" smtClean="0"/>
              <a:t>Corporations should never use WEP for security</a:t>
            </a:r>
          </a:p>
          <a:p>
            <a:pPr eaLnBrk="1" hangingPunct="1"/>
            <a:endParaRPr lang="en-US" smtClean="0"/>
          </a:p>
        </p:txBody>
      </p:sp>
      <p:sp>
        <p:nvSpPr>
          <p:cNvPr id="145412" name="Slide Number Placeholder 3"/>
          <p:cNvSpPr>
            <a:spLocks noGrp="1"/>
          </p:cNvSpPr>
          <p:nvPr>
            <p:ph type="sldNum" sz="quarter" idx="11"/>
          </p:nvPr>
        </p:nvSpPr>
        <p:spPr bwMode="auto">
          <a:noFill/>
          <a:ln>
            <a:miter lim="800000"/>
            <a:headEnd/>
            <a:tailEnd/>
          </a:ln>
        </p:spPr>
        <p:txBody>
          <a:bodyPr/>
          <a:lstStyle/>
          <a:p>
            <a:fld id="{9A9DA51E-DC2D-49C6-A8B8-B1831466A680}" type="slidenum">
              <a:rPr lang="en-US">
                <a:latin typeface="Lucida Sans Unicode" charset="0"/>
                <a:ea typeface="ＭＳ Ｐゴシック" pitchFamily="84" charset="-128"/>
                <a:cs typeface="ＭＳ Ｐゴシック" pitchFamily="84" charset="-128"/>
              </a:rPr>
              <a:pPr/>
              <a:t>65</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ea typeface="+mj-ea"/>
              </a:rPr>
              <a:t>4-27: Wired Equivalent Privacy (WEP)</a:t>
            </a:r>
            <a:endParaRPr lang="en-US" sz="3200" dirty="0">
              <a:ea typeface="+mj-ea"/>
            </a:endParaRP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7458"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47459" name="Content Placeholder 1"/>
          <p:cNvSpPr>
            <a:spLocks noGrp="1"/>
          </p:cNvSpPr>
          <p:nvPr>
            <p:ph idx="1"/>
          </p:nvPr>
        </p:nvSpPr>
        <p:spPr>
          <a:xfrm>
            <a:off x="457200" y="1371600"/>
            <a:ext cx="8229600" cy="4800600"/>
          </a:xfrm>
        </p:spPr>
        <p:txBody>
          <a:bodyPr/>
          <a:lstStyle/>
          <a:p>
            <a:pPr eaLnBrk="1"/>
            <a:r>
              <a:rPr lang="en-US" b="1" smtClean="0"/>
              <a:t>Spread Spectrum Operation and Security</a:t>
            </a:r>
          </a:p>
          <a:p>
            <a:pPr lvl="1" eaLnBrk="1"/>
            <a:r>
              <a:rPr lang="en-US" smtClean="0"/>
              <a:t>Signal is spread over a wide range of frequencies</a:t>
            </a:r>
          </a:p>
          <a:p>
            <a:pPr lvl="1" eaLnBrk="1"/>
            <a:r>
              <a:rPr lang="en-US" smtClean="0"/>
              <a:t>NOT done for security, as in military spread spectrum transmission.</a:t>
            </a:r>
          </a:p>
        </p:txBody>
      </p:sp>
      <p:sp>
        <p:nvSpPr>
          <p:cNvPr id="147460" name="Slide Number Placeholder 3"/>
          <p:cNvSpPr>
            <a:spLocks noGrp="1"/>
          </p:cNvSpPr>
          <p:nvPr>
            <p:ph type="sldNum" sz="quarter" idx="11"/>
          </p:nvPr>
        </p:nvSpPr>
        <p:spPr bwMode="auto">
          <a:noFill/>
          <a:ln>
            <a:miter lim="800000"/>
            <a:headEnd/>
            <a:tailEnd/>
          </a:ln>
        </p:spPr>
        <p:txBody>
          <a:bodyPr/>
          <a:lstStyle/>
          <a:p>
            <a:fld id="{2374AD19-D8E3-448A-89F6-6BBB1D32F2AC}" type="slidenum">
              <a:rPr lang="en-US">
                <a:latin typeface="Lucida Sans Unicode" charset="0"/>
                <a:ea typeface="ＭＳ Ｐゴシック" pitchFamily="84" charset="-128"/>
                <a:cs typeface="ＭＳ Ｐゴシック" pitchFamily="84" charset="-128"/>
              </a:rPr>
              <a:pPr/>
              <a:t>66</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sz="3600" dirty="0" smtClean="0">
                <a:ea typeface="+mj-ea"/>
              </a:rPr>
              <a:t>4-28</a:t>
            </a:r>
            <a:r>
              <a:rPr lang="en-US" dirty="0" smtClean="0">
                <a:ea typeface="+mj-ea"/>
              </a:rPr>
              <a:t>: False 802.11 Security</a:t>
            </a:r>
            <a:endParaRPr lang="en-US" dirty="0">
              <a:ea typeface="+mj-ea"/>
            </a:endParaRPr>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9506"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49507" name="Content Placeholder 1"/>
          <p:cNvSpPr>
            <a:spLocks noGrp="1"/>
          </p:cNvSpPr>
          <p:nvPr>
            <p:ph idx="1"/>
          </p:nvPr>
        </p:nvSpPr>
        <p:spPr/>
        <p:txBody>
          <a:bodyPr/>
          <a:lstStyle/>
          <a:p>
            <a:pPr eaLnBrk="1"/>
            <a:r>
              <a:rPr lang="en-US" b="1" smtClean="0"/>
              <a:t>Turning Off SSID Broadcasting</a:t>
            </a:r>
          </a:p>
          <a:p>
            <a:pPr lvl="1" eaLnBrk="1"/>
            <a:r>
              <a:rPr lang="en-US" smtClean="0"/>
              <a:t>Service set identifier (SSID) is an identifier for an access point</a:t>
            </a:r>
          </a:p>
          <a:p>
            <a:pPr lvl="1" eaLnBrk="1"/>
            <a:r>
              <a:rPr lang="en-US" smtClean="0"/>
              <a:t>Users must know the SSID to use the access point</a:t>
            </a:r>
          </a:p>
          <a:p>
            <a:pPr lvl="1" eaLnBrk="1"/>
            <a:r>
              <a:rPr lang="en-US" smtClean="0"/>
              <a:t>Drive-by hacker needs to know the SSID to break in</a:t>
            </a:r>
          </a:p>
          <a:p>
            <a:pPr lvl="1" eaLnBrk="1"/>
            <a:r>
              <a:rPr lang="en-US" smtClean="0"/>
              <a:t>Access points frequently broadcast their SSIDs</a:t>
            </a:r>
          </a:p>
          <a:p>
            <a:pPr eaLnBrk="1" hangingPunct="1"/>
            <a:endParaRPr lang="en-US" smtClean="0"/>
          </a:p>
        </p:txBody>
      </p:sp>
      <p:sp>
        <p:nvSpPr>
          <p:cNvPr id="149508" name="Slide Number Placeholder 3"/>
          <p:cNvSpPr>
            <a:spLocks noGrp="1"/>
          </p:cNvSpPr>
          <p:nvPr>
            <p:ph type="sldNum" sz="quarter" idx="11"/>
          </p:nvPr>
        </p:nvSpPr>
        <p:spPr bwMode="auto">
          <a:noFill/>
          <a:ln>
            <a:miter lim="800000"/>
            <a:headEnd/>
            <a:tailEnd/>
          </a:ln>
        </p:spPr>
        <p:txBody>
          <a:bodyPr/>
          <a:lstStyle/>
          <a:p>
            <a:fld id="{A358A82F-08A0-4702-9F4F-92068B7D1782}" type="slidenum">
              <a:rPr lang="en-US">
                <a:latin typeface="Lucida Sans Unicode" charset="0"/>
                <a:ea typeface="ＭＳ Ｐゴシック" pitchFamily="84" charset="-128"/>
                <a:cs typeface="ＭＳ Ｐゴシック" pitchFamily="84" charset="-128"/>
              </a:rPr>
              <a:pPr/>
              <a:t>67</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dirty="0" smtClean="0">
                <a:ea typeface="+mj-ea"/>
              </a:rPr>
              <a:t>4-28: False 802.11 Security</a:t>
            </a:r>
            <a:endParaRPr lang="en-US" dirty="0">
              <a:ea typeface="+mj-ea"/>
            </a:endParaRPr>
          </a:p>
        </p:txBody>
      </p:sp>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51554"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51555" name="Content Placeholder 1"/>
          <p:cNvSpPr>
            <a:spLocks noGrp="1"/>
          </p:cNvSpPr>
          <p:nvPr>
            <p:ph idx="1"/>
          </p:nvPr>
        </p:nvSpPr>
        <p:spPr/>
        <p:txBody>
          <a:bodyPr/>
          <a:lstStyle/>
          <a:p>
            <a:pPr eaLnBrk="1"/>
            <a:r>
              <a:rPr lang="en-US" b="1" smtClean="0"/>
              <a:t>Turning off SSID Broadcasting</a:t>
            </a:r>
          </a:p>
          <a:p>
            <a:pPr lvl="1" eaLnBrk="1">
              <a:spcBef>
                <a:spcPts val="1800"/>
              </a:spcBef>
            </a:pPr>
            <a:r>
              <a:rPr lang="en-US" smtClean="0"/>
              <a:t>Some writers favor turning off of this broadcasting</a:t>
            </a:r>
          </a:p>
          <a:p>
            <a:pPr lvl="1" eaLnBrk="1">
              <a:spcBef>
                <a:spcPts val="1800"/>
              </a:spcBef>
            </a:pPr>
            <a:r>
              <a:rPr lang="en-US" smtClean="0"/>
              <a:t>But turning off SSID broadcasting can make access more difficult for ordinary users</a:t>
            </a:r>
          </a:p>
          <a:p>
            <a:pPr lvl="1" eaLnBrk="1">
              <a:spcBef>
                <a:spcPts val="1800"/>
              </a:spcBef>
            </a:pPr>
            <a:r>
              <a:rPr lang="en-US" smtClean="0"/>
              <a:t>Will not deter the attacker because he or she can read the SSID,</a:t>
            </a:r>
          </a:p>
          <a:p>
            <a:pPr lvl="2" eaLnBrk="1"/>
            <a:r>
              <a:rPr lang="en-US" smtClean="0"/>
              <a:t>which is transmitted in the clear in each transmitted frame</a:t>
            </a:r>
          </a:p>
          <a:p>
            <a:pPr eaLnBrk="1" hangingPunct="1"/>
            <a:endParaRPr lang="en-US" smtClean="0"/>
          </a:p>
        </p:txBody>
      </p:sp>
      <p:sp>
        <p:nvSpPr>
          <p:cNvPr id="151556" name="Slide Number Placeholder 3"/>
          <p:cNvSpPr>
            <a:spLocks noGrp="1"/>
          </p:cNvSpPr>
          <p:nvPr>
            <p:ph type="sldNum" sz="quarter" idx="11"/>
          </p:nvPr>
        </p:nvSpPr>
        <p:spPr bwMode="auto">
          <a:noFill/>
          <a:ln>
            <a:miter lim="800000"/>
            <a:headEnd/>
            <a:tailEnd/>
          </a:ln>
        </p:spPr>
        <p:txBody>
          <a:bodyPr/>
          <a:lstStyle/>
          <a:p>
            <a:fld id="{9AF4923C-7A55-4A10-8976-615F6DF9E095}" type="slidenum">
              <a:rPr lang="en-US">
                <a:latin typeface="Lucida Sans Unicode" charset="0"/>
                <a:ea typeface="ＭＳ Ｐゴシック" pitchFamily="84" charset="-128"/>
                <a:cs typeface="ＭＳ Ｐゴシック" pitchFamily="84" charset="-128"/>
              </a:rPr>
              <a:pPr/>
              <a:t>68</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dirty="0" smtClean="0">
                <a:ea typeface="+mj-ea"/>
              </a:rPr>
              <a:t>4-28: False 802.11 Security</a:t>
            </a:r>
            <a:endParaRPr lang="en-US" dirty="0">
              <a:ea typeface="+mj-ea"/>
            </a:endParaRPr>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53602"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53603" name="Content Placeholder 1"/>
          <p:cNvSpPr>
            <a:spLocks noGrp="1"/>
          </p:cNvSpPr>
          <p:nvPr>
            <p:ph idx="1"/>
          </p:nvPr>
        </p:nvSpPr>
        <p:spPr/>
        <p:txBody>
          <a:bodyPr/>
          <a:lstStyle/>
          <a:p>
            <a:pPr eaLnBrk="1"/>
            <a:r>
              <a:rPr lang="en-US" b="1" smtClean="0"/>
              <a:t>MAC Access Control Lists</a:t>
            </a:r>
          </a:p>
          <a:p>
            <a:pPr lvl="1" eaLnBrk="1">
              <a:spcBef>
                <a:spcPts val="1800"/>
              </a:spcBef>
            </a:pPr>
            <a:r>
              <a:rPr lang="en-US" smtClean="0"/>
              <a:t>Access points can be configured with MAC access control lists</a:t>
            </a:r>
          </a:p>
          <a:p>
            <a:pPr lvl="1" eaLnBrk="1">
              <a:spcBef>
                <a:spcPts val="1800"/>
              </a:spcBef>
            </a:pPr>
            <a:r>
              <a:rPr lang="en-US" smtClean="0"/>
              <a:t>Only permit access by stations with NICs having MAC addresses on the list</a:t>
            </a:r>
          </a:p>
          <a:p>
            <a:pPr lvl="1" eaLnBrk="1">
              <a:spcBef>
                <a:spcPts val="1800"/>
              </a:spcBef>
            </a:pPr>
            <a:r>
              <a:rPr lang="en-US" smtClean="0"/>
              <a:t>But MAC addresses are sent in the clear in frames, so attackers can learn them</a:t>
            </a:r>
          </a:p>
          <a:p>
            <a:pPr lvl="1" eaLnBrk="1">
              <a:spcBef>
                <a:spcPts val="1800"/>
              </a:spcBef>
            </a:pPr>
            <a:r>
              <a:rPr lang="en-US" smtClean="0"/>
              <a:t>Attacker can then spoof one of these addresses</a:t>
            </a:r>
          </a:p>
          <a:p>
            <a:pPr eaLnBrk="1" hangingPunct="1"/>
            <a:endParaRPr lang="en-US" smtClean="0"/>
          </a:p>
        </p:txBody>
      </p:sp>
      <p:sp>
        <p:nvSpPr>
          <p:cNvPr id="153604" name="Slide Number Placeholder 3"/>
          <p:cNvSpPr>
            <a:spLocks noGrp="1"/>
          </p:cNvSpPr>
          <p:nvPr>
            <p:ph type="sldNum" sz="quarter" idx="11"/>
          </p:nvPr>
        </p:nvSpPr>
        <p:spPr bwMode="auto">
          <a:noFill/>
          <a:ln>
            <a:miter lim="800000"/>
            <a:headEnd/>
            <a:tailEnd/>
          </a:ln>
        </p:spPr>
        <p:txBody>
          <a:bodyPr/>
          <a:lstStyle/>
          <a:p>
            <a:fld id="{C204CD5F-FA8C-4148-AA93-BCD26A88EA0E}" type="slidenum">
              <a:rPr lang="en-US">
                <a:latin typeface="Lucida Sans Unicode" charset="0"/>
                <a:ea typeface="ＭＳ Ｐゴシック" pitchFamily="84" charset="-128"/>
                <a:cs typeface="ＭＳ Ｐゴシック" pitchFamily="84" charset="-128"/>
              </a:rPr>
              <a:pPr/>
              <a:t>69</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dirty="0" smtClean="0">
                <a:ea typeface="+mj-ea"/>
              </a:rPr>
              <a:t>4-28: False 802.11 Security</a:t>
            </a:r>
            <a:endParaRPr lang="en-US" dirty="0">
              <a:ea typeface="+mj-ea"/>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49" name="Content Placeholder 1"/>
          <p:cNvSpPr>
            <a:spLocks noGrp="1"/>
          </p:cNvSpPr>
          <p:nvPr>
            <p:ph idx="1"/>
          </p:nvPr>
        </p:nvSpPr>
        <p:spPr/>
        <p:txBody>
          <a:bodyPr/>
          <a:lstStyle/>
          <a:p>
            <a:pPr eaLnBrk="1" hangingPunct="1"/>
            <a:r>
              <a:rPr lang="en-US" sz="2800" smtClean="0"/>
              <a:t>Host-to-Host</a:t>
            </a:r>
          </a:p>
          <a:p>
            <a:pPr lvl="1" eaLnBrk="1" hangingPunct="1"/>
            <a:r>
              <a:rPr lang="en-US" sz="2400" smtClean="0"/>
              <a:t>Connects a single client over an untrusted network to a single server</a:t>
            </a:r>
          </a:p>
          <a:p>
            <a:pPr eaLnBrk="1" hangingPunct="1"/>
            <a:r>
              <a:rPr lang="en-US" sz="2800" smtClean="0"/>
              <a:t>Remote Access</a:t>
            </a:r>
          </a:p>
          <a:p>
            <a:pPr lvl="1" eaLnBrk="1" hangingPunct="1"/>
            <a:r>
              <a:rPr lang="en-US" sz="2400" smtClean="0"/>
              <a:t>Connects a single remote PC over an untrusted network to a site network</a:t>
            </a:r>
          </a:p>
          <a:p>
            <a:pPr eaLnBrk="1" hangingPunct="1"/>
            <a:r>
              <a:rPr lang="en-US" sz="2800" smtClean="0"/>
              <a:t>Site-to-Site</a:t>
            </a:r>
          </a:p>
          <a:p>
            <a:pPr lvl="1" eaLnBrk="1" hangingPunct="1"/>
            <a:r>
              <a:rPr lang="en-US" sz="2400" smtClean="0"/>
              <a:t>Protect all traffic flowing over an untrusted network between a pair of sites</a:t>
            </a:r>
          </a:p>
        </p:txBody>
      </p:sp>
      <p:sp>
        <p:nvSpPr>
          <p:cNvPr id="3" name="Title 2"/>
          <p:cNvSpPr>
            <a:spLocks noGrp="1"/>
          </p:cNvSpPr>
          <p:nvPr>
            <p:ph type="title"/>
          </p:nvPr>
        </p:nvSpPr>
        <p:spPr/>
        <p:txBody>
          <a:bodyPr/>
          <a:lstStyle/>
          <a:p>
            <a:pPr eaLnBrk="1" hangingPunct="1">
              <a:defRPr/>
            </a:pPr>
            <a:r>
              <a:rPr lang="en-US" sz="4400" dirty="0" smtClean="0">
                <a:ea typeface="+mj-ea"/>
              </a:rPr>
              <a:t>Types of VPNs</a:t>
            </a:r>
            <a:endParaRPr lang="en-US" dirty="0">
              <a:ea typeface="+mj-ea"/>
            </a:endParaRPr>
          </a:p>
        </p:txBody>
      </p:sp>
      <p:sp>
        <p:nvSpPr>
          <p:cNvPr id="27651"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27652" name="Slide Number Placeholder 4"/>
          <p:cNvSpPr>
            <a:spLocks noGrp="1"/>
          </p:cNvSpPr>
          <p:nvPr>
            <p:ph type="sldNum" sz="quarter" idx="11"/>
          </p:nvPr>
        </p:nvSpPr>
        <p:spPr bwMode="auto">
          <a:noFill/>
          <a:ln>
            <a:miter lim="800000"/>
            <a:headEnd/>
            <a:tailEnd/>
          </a:ln>
        </p:spPr>
        <p:txBody>
          <a:bodyPr/>
          <a:lstStyle/>
          <a:p>
            <a:fld id="{D6AC8D64-3248-4114-B79B-C4B6481CFD96}" type="slidenum">
              <a:rPr lang="en-US" smtClean="0">
                <a:latin typeface="Lucida Sans Unicode" charset="0"/>
                <a:ea typeface="ＭＳ Ｐゴシック" pitchFamily="84" charset="-128"/>
                <a:cs typeface="ＭＳ Ｐゴシック" pitchFamily="84" charset="-128"/>
              </a:rPr>
              <a:pPr/>
              <a:t>7</a:t>
            </a:fld>
            <a:endParaRPr lang="en-US" smtClean="0">
              <a:latin typeface="Lucida Sans Unicode" charset="0"/>
              <a:ea typeface="ＭＳ Ｐゴシック" pitchFamily="84" charset="-128"/>
              <a:cs typeface="ＭＳ Ｐゴシック" pitchFamily="84" charset="-128"/>
            </a:endParaRPr>
          </a:p>
        </p:txBody>
      </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2"/>
        </a:solidFill>
        <a:effectLst/>
      </p:bgPr>
    </p:bg>
    <p:spTree>
      <p:nvGrpSpPr>
        <p:cNvPr id="1" name=""/>
        <p:cNvGrpSpPr/>
        <p:nvPr/>
      </p:nvGrpSpPr>
      <p:grpSpPr>
        <a:xfrm>
          <a:off x="0" y="0"/>
          <a:ext cx="0" cy="0"/>
          <a:chOff x="0" y="0"/>
          <a:chExt cx="0" cy="0"/>
        </a:xfrm>
      </p:grpSpPr>
      <p:sp>
        <p:nvSpPr>
          <p:cNvPr id="155650"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155651" name="Content Placeholder 1"/>
          <p:cNvSpPr>
            <a:spLocks noGrp="1"/>
          </p:cNvSpPr>
          <p:nvPr>
            <p:ph idx="1"/>
          </p:nvPr>
        </p:nvSpPr>
        <p:spPr/>
        <p:txBody>
          <a:bodyPr/>
          <a:lstStyle/>
          <a:p>
            <a:pPr eaLnBrk="1"/>
            <a:r>
              <a:rPr lang="en-US" b="1" smtClean="0"/>
              <a:t>Perspective</a:t>
            </a:r>
          </a:p>
          <a:p>
            <a:pPr lvl="1" eaLnBrk="1">
              <a:spcBef>
                <a:spcPts val="1800"/>
              </a:spcBef>
            </a:pPr>
            <a:r>
              <a:rPr lang="en-US" smtClean="0"/>
              <a:t>These “false” methods, however, may be sufficient to keep out nosy neighbors</a:t>
            </a:r>
          </a:p>
          <a:p>
            <a:pPr lvl="1" eaLnBrk="1">
              <a:spcBef>
                <a:spcPts val="1800"/>
              </a:spcBef>
            </a:pPr>
            <a:r>
              <a:rPr lang="en-US" smtClean="0"/>
              <a:t>But drive-by hackers hit even residential users</a:t>
            </a:r>
          </a:p>
          <a:p>
            <a:pPr lvl="1" eaLnBrk="1">
              <a:spcBef>
                <a:spcPts val="1800"/>
              </a:spcBef>
            </a:pPr>
            <a:r>
              <a:rPr lang="en-US" smtClean="0"/>
              <a:t>Simply applying WPA or 802.11i provides much stronger security and is easier to do</a:t>
            </a:r>
          </a:p>
          <a:p>
            <a:pPr eaLnBrk="1" hangingPunct="1"/>
            <a:endParaRPr lang="en-US" smtClean="0"/>
          </a:p>
        </p:txBody>
      </p:sp>
      <p:sp>
        <p:nvSpPr>
          <p:cNvPr id="155652" name="Slide Number Placeholder 3"/>
          <p:cNvSpPr>
            <a:spLocks noGrp="1"/>
          </p:cNvSpPr>
          <p:nvPr>
            <p:ph type="sldNum" sz="quarter" idx="11"/>
          </p:nvPr>
        </p:nvSpPr>
        <p:spPr bwMode="auto">
          <a:noFill/>
          <a:ln>
            <a:miter lim="800000"/>
            <a:headEnd/>
            <a:tailEnd/>
          </a:ln>
        </p:spPr>
        <p:txBody>
          <a:bodyPr/>
          <a:lstStyle/>
          <a:p>
            <a:fld id="{E5C9FE64-9859-4A3A-882F-FDBA3876459A}" type="slidenum">
              <a:rPr lang="en-US">
                <a:latin typeface="Lucida Sans Unicode" charset="0"/>
                <a:ea typeface="ＭＳ Ｐゴシック" pitchFamily="84" charset="-128"/>
                <a:cs typeface="ＭＳ Ｐゴシック" pitchFamily="84" charset="-128"/>
              </a:rPr>
              <a:pPr/>
              <a:t>70</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p:txBody>
          <a:bodyPr/>
          <a:lstStyle/>
          <a:p>
            <a:pPr eaLnBrk="1" fontAlgn="auto" hangingPunct="1">
              <a:spcAft>
                <a:spcPts val="0"/>
              </a:spcAft>
              <a:defRPr/>
            </a:pPr>
            <a:r>
              <a:rPr lang="en-US" dirty="0" smtClean="0">
                <a:ea typeface="+mj-ea"/>
              </a:rPr>
              <a:t>4-28: False 802.11 Security</a:t>
            </a:r>
            <a:endParaRPr lang="en-US" dirty="0">
              <a:ea typeface="+mj-ea"/>
            </a:endParaRPr>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r">
              <a:defRPr/>
            </a:pPr>
            <a:endParaRPr lang="en-US" sz="1400">
              <a:solidFill>
                <a:srgbClr val="000000"/>
              </a:solidFill>
              <a:effectLst>
                <a:outerShdw blurRad="38100" dist="38100" dir="2700000" algn="tl">
                  <a:srgbClr val="C0C0C0"/>
                </a:outerShdw>
              </a:effectLst>
              <a:latin typeface="Arial" charset="0"/>
              <a:ea typeface="+mn-ea"/>
              <a:cs typeface="Arial" charset="0"/>
            </a:endParaRPr>
          </a:p>
        </p:txBody>
      </p:sp>
      <p:pic>
        <p:nvPicPr>
          <p:cNvPr id="157698" name="Picture 3" descr="cid:3287383400_2177562"/>
          <p:cNvPicPr>
            <a:picLocks noChangeAspect="1" noChangeArrowheads="1"/>
          </p:cNvPicPr>
          <p:nvPr/>
        </p:nvPicPr>
        <p:blipFill>
          <a:blip r:embed="rId3"/>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157699" name="Rectangle 4"/>
          <p:cNvSpPr>
            <a:spLocks noChangeArrowheads="1"/>
          </p:cNvSpPr>
          <p:nvPr/>
        </p:nvSpPr>
        <p:spPr bwMode="auto">
          <a:xfrm>
            <a:off x="685800" y="2895600"/>
            <a:ext cx="7589838" cy="1069975"/>
          </a:xfrm>
          <a:prstGeom prst="rect">
            <a:avLst/>
          </a:prstGeom>
          <a:noFill/>
          <a:ln w="9525">
            <a:noFill/>
            <a:miter lim="800000"/>
            <a:headEnd/>
            <a:tailEnd/>
          </a:ln>
        </p:spPr>
        <p:txBody>
          <a:bodyPr anchor="ctr">
            <a:prstTxWarp prst="textNoShape">
              <a:avLst/>
            </a:prstTxWarp>
            <a:spAutoFit/>
          </a:bodyPr>
          <a:lstStyle/>
          <a:p>
            <a:pPr algn="ctr"/>
            <a:r>
              <a:rPr lang="en-US" sz="1600">
                <a:solidFill>
                  <a:srgbClr val="000000"/>
                </a:solidFill>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defRPr/>
            </a:pPr>
            <a:r>
              <a:rPr lang="en-US" sz="1800">
                <a:solidFill>
                  <a:srgbClr val="000000"/>
                </a:solidFill>
                <a:effectLst>
                  <a:outerShdw blurRad="38100" dist="38100" dir="2700000" algn="tl">
                    <a:srgbClr val="C0C0C0"/>
                  </a:outerShdw>
                </a:effectLst>
                <a:latin typeface="Tahoma" charset="0"/>
                <a:ea typeface="+mn-ea"/>
                <a:cs typeface="Arial" charset="0"/>
              </a:rPr>
              <a:t>Copyright © 2010 Pearson Education, Inc.  </a:t>
            </a:r>
          </a:p>
          <a:p>
            <a:pPr algn="ctr">
              <a:defRPr/>
            </a:pPr>
            <a:r>
              <a:rPr lang="en-US" sz="1800">
                <a:solidFill>
                  <a:srgbClr val="000000"/>
                </a:solidFill>
                <a:effectLst>
                  <a:outerShdw blurRad="38100" dist="38100" dir="2700000" algn="tl">
                    <a:srgbClr val="C0C0C0"/>
                  </a:outerShdw>
                </a:effectLst>
                <a:latin typeface="Tahoma" charset="0"/>
                <a:ea typeface="+mn-ea"/>
                <a:cs typeface="Arial" charset="0"/>
              </a:rPr>
              <a:t>Publishing as Prentice Hall</a:t>
            </a:r>
            <a:endParaRPr lang="en-US" sz="1800">
              <a:solidFill>
                <a:srgbClr val="000000"/>
              </a:solidFill>
              <a:effectLst>
                <a:outerShdw blurRad="38100" dist="38100" dir="2700000" algn="tl">
                  <a:srgbClr val="C0C0C0"/>
                </a:outerShdw>
              </a:effectLst>
              <a:latin typeface="Arial" charset="0"/>
              <a:ea typeface="+mn-ea"/>
              <a:cs typeface="Arial" charset="0"/>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7" name="Footer Placeholder 4"/>
          <p:cNvSpPr>
            <a:spLocks noGrp="1"/>
          </p:cNvSpPr>
          <p:nvPr>
            <p:ph type="ftr" sz="quarter" idx="10"/>
          </p:nvPr>
        </p:nvSpPr>
        <p:spPr bwMode="auto">
          <a:noFill/>
          <a:ln>
            <a:miter lim="800000"/>
            <a:headEnd/>
            <a:tailEnd/>
          </a:ln>
        </p:spPr>
        <p:txBody>
          <a:bodyPr/>
          <a:lstStyle/>
          <a:p>
            <a:r>
              <a:rPr lang="en-US">
                <a:latin typeface="Lucida Sans Unicode" charset="0"/>
                <a:ea typeface="ＭＳ Ｐゴシック" pitchFamily="84" charset="-128"/>
                <a:cs typeface="ＭＳ Ｐゴシック" pitchFamily="84" charset="-128"/>
              </a:rPr>
              <a:t>Copyright Pearson Prentice-Hall 2010</a:t>
            </a:r>
          </a:p>
        </p:txBody>
      </p:sp>
      <p:sp>
        <p:nvSpPr>
          <p:cNvPr id="29698" name="Slide Number Placeholder 3"/>
          <p:cNvSpPr>
            <a:spLocks noGrp="1"/>
          </p:cNvSpPr>
          <p:nvPr>
            <p:ph type="sldNum" sz="quarter" idx="11"/>
          </p:nvPr>
        </p:nvSpPr>
        <p:spPr bwMode="auto">
          <a:noFill/>
          <a:ln>
            <a:miter lim="800000"/>
            <a:headEnd/>
            <a:tailEnd/>
          </a:ln>
        </p:spPr>
        <p:txBody>
          <a:bodyPr/>
          <a:lstStyle/>
          <a:p>
            <a:fld id="{75E1D211-434A-46BB-94CB-EBC2BA5EB6F5}" type="slidenum">
              <a:rPr lang="en-US">
                <a:latin typeface="Lucida Sans Unicode" charset="0"/>
                <a:ea typeface="ＭＳ Ｐゴシック" pitchFamily="84" charset="-128"/>
                <a:cs typeface="ＭＳ Ｐゴシック" pitchFamily="84" charset="-128"/>
              </a:rPr>
              <a:pPr/>
              <a:t>8</a:t>
            </a:fld>
            <a:endParaRPr lang="en-US">
              <a:latin typeface="Lucida Sans Unicode" charset="0"/>
              <a:ea typeface="ＭＳ Ｐゴシック" pitchFamily="84" charset="-128"/>
              <a:cs typeface="ＭＳ Ｐゴシック" pitchFamily="84" charset="-128"/>
            </a:endParaRPr>
          </a:p>
        </p:txBody>
      </p:sp>
      <p:sp>
        <p:nvSpPr>
          <p:cNvPr id="5" name="Title 4"/>
          <p:cNvSpPr>
            <a:spLocks noGrp="1"/>
          </p:cNvSpPr>
          <p:nvPr>
            <p:ph type="title"/>
          </p:nvPr>
        </p:nvSpPr>
        <p:spPr>
          <a:xfrm>
            <a:off x="228600" y="274638"/>
            <a:ext cx="8229600" cy="792162"/>
          </a:xfrm>
        </p:spPr>
        <p:txBody>
          <a:bodyPr/>
          <a:lstStyle/>
          <a:p>
            <a:pPr eaLnBrk="1" fontAlgn="auto" hangingPunct="1">
              <a:spcAft>
                <a:spcPts val="0"/>
              </a:spcAft>
              <a:defRPr/>
            </a:pPr>
            <a:r>
              <a:rPr lang="en-US" sz="2400" dirty="0" smtClean="0">
                <a:ea typeface="+mj-ea"/>
              </a:rPr>
              <a:t>4-2: Virtual Private Networks (VPNs)</a:t>
            </a:r>
            <a:endParaRPr lang="en-US" sz="2400" dirty="0">
              <a:ea typeface="+mj-ea"/>
            </a:endParaRPr>
          </a:p>
        </p:txBody>
      </p:sp>
      <p:pic>
        <p:nvPicPr>
          <p:cNvPr id="29700" name="Picture 2" descr="S2C05F02 VPNs"/>
          <p:cNvPicPr>
            <a:picLocks noChangeAspect="1" noChangeArrowheads="1"/>
          </p:cNvPicPr>
          <p:nvPr/>
        </p:nvPicPr>
        <p:blipFill>
          <a:blip r:embed="rId3"/>
          <a:srcRect/>
          <a:stretch>
            <a:fillRect/>
          </a:stretch>
        </p:blipFill>
        <p:spPr bwMode="auto">
          <a:xfrm>
            <a:off x="76200" y="1066800"/>
            <a:ext cx="8969375" cy="4800600"/>
          </a:xfrm>
          <a:prstGeom prst="rect">
            <a:avLst/>
          </a:prstGeom>
          <a:noFill/>
          <a:ln w="9525">
            <a:noFill/>
            <a:miter lim="800000"/>
            <a:headEnd/>
            <a:tailEnd/>
          </a:ln>
        </p:spPr>
      </p:pic>
      <p:sp>
        <p:nvSpPr>
          <p:cNvPr id="6" name="Rounded Rectangle 5"/>
          <p:cNvSpPr/>
          <p:nvPr/>
        </p:nvSpPr>
        <p:spPr>
          <a:xfrm>
            <a:off x="0" y="4800600"/>
            <a:ext cx="3505200" cy="1143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00163"/>
            <a:ext cx="8229600" cy="5105400"/>
          </a:xfrm>
        </p:spPr>
        <p:txBody>
          <a:bodyPr/>
          <a:lstStyle/>
          <a:p>
            <a:pPr eaLnBrk="1" hangingPunct="1"/>
            <a:r>
              <a:rPr lang="en-US" sz="2800" smtClean="0"/>
              <a:t>VPN is secure because it involves encryption?</a:t>
            </a:r>
          </a:p>
          <a:p>
            <a:pPr lvl="1" eaLnBrk="1" hangingPunct="1"/>
            <a:r>
              <a:rPr lang="en-US" sz="2600" smtClean="0"/>
              <a:t>Yes</a:t>
            </a:r>
          </a:p>
          <a:p>
            <a:pPr lvl="2" eaLnBrk="1" hangingPunct="1"/>
            <a:r>
              <a:rPr lang="en-US" smtClean="0"/>
              <a:t>Stop an attackers from eavesdropping</a:t>
            </a:r>
          </a:p>
          <a:p>
            <a:pPr lvl="1" eaLnBrk="1" hangingPunct="1"/>
            <a:r>
              <a:rPr lang="en-US" sz="2600" smtClean="0"/>
              <a:t>No</a:t>
            </a:r>
          </a:p>
          <a:p>
            <a:pPr lvl="2" eaLnBrk="1" hangingPunct="1"/>
            <a:r>
              <a:rPr lang="en-US" smtClean="0"/>
              <a:t>Encryption: reduces the effectiveness of security tools</a:t>
            </a:r>
          </a:p>
          <a:p>
            <a:pPr lvl="2" eaLnBrk="1" hangingPunct="1"/>
            <a:r>
              <a:rPr lang="en-US" smtClean="0"/>
              <a:t>Site-to-site: if the other side is a different org, then need to limit its traffic</a:t>
            </a:r>
          </a:p>
          <a:p>
            <a:pPr lvl="2" eaLnBrk="1" hangingPunct="1"/>
            <a:r>
              <a:rPr lang="en-US" smtClean="0"/>
              <a:t> Client-to-site: can the client trusted? (did install security tools?)</a:t>
            </a:r>
          </a:p>
        </p:txBody>
      </p:sp>
      <p:sp>
        <p:nvSpPr>
          <p:cNvPr id="3" name="Title 2"/>
          <p:cNvSpPr>
            <a:spLocks noGrp="1"/>
          </p:cNvSpPr>
          <p:nvPr>
            <p:ph type="title"/>
          </p:nvPr>
        </p:nvSpPr>
        <p:spPr/>
        <p:txBody>
          <a:bodyPr/>
          <a:lstStyle/>
          <a:p>
            <a:pPr eaLnBrk="1" hangingPunct="1">
              <a:defRPr/>
            </a:pPr>
            <a:r>
              <a:rPr lang="en-US" dirty="0" smtClean="0">
                <a:ea typeface="+mj-ea"/>
              </a:rPr>
              <a:t>VPN Security</a:t>
            </a:r>
            <a:endParaRPr lang="en-US" dirty="0">
              <a:ea typeface="+mj-ea"/>
            </a:endParaRPr>
          </a:p>
        </p:txBody>
      </p:sp>
      <p:sp>
        <p:nvSpPr>
          <p:cNvPr id="31747" name="Footer Placeholder 3"/>
          <p:cNvSpPr>
            <a:spLocks noGrp="1"/>
          </p:cNvSpPr>
          <p:nvPr>
            <p:ph type="ftr" sz="quarter" idx="10"/>
          </p:nvPr>
        </p:nvSpPr>
        <p:spPr bwMode="auto">
          <a:noFill/>
          <a:ln>
            <a:miter lim="800000"/>
            <a:headEnd/>
            <a:tailEnd/>
          </a:ln>
        </p:spPr>
        <p:txBody>
          <a:bodyPr/>
          <a:lstStyle/>
          <a:p>
            <a:r>
              <a:rPr lang="en-US" smtClean="0">
                <a:latin typeface="Lucida Sans Unicode" charset="0"/>
                <a:ea typeface="ＭＳ Ｐゴシック" pitchFamily="84" charset="-128"/>
                <a:cs typeface="ＭＳ Ｐゴシック" pitchFamily="84" charset="-128"/>
              </a:rPr>
              <a:t>Copyright Pearson Prentice-Hall 2010</a:t>
            </a:r>
          </a:p>
        </p:txBody>
      </p:sp>
      <p:sp>
        <p:nvSpPr>
          <p:cNvPr id="31748" name="Slide Number Placeholder 4"/>
          <p:cNvSpPr>
            <a:spLocks noGrp="1"/>
          </p:cNvSpPr>
          <p:nvPr>
            <p:ph type="sldNum" sz="quarter" idx="11"/>
          </p:nvPr>
        </p:nvSpPr>
        <p:spPr bwMode="auto">
          <a:noFill/>
          <a:ln>
            <a:miter lim="800000"/>
            <a:headEnd/>
            <a:tailEnd/>
          </a:ln>
        </p:spPr>
        <p:txBody>
          <a:bodyPr/>
          <a:lstStyle/>
          <a:p>
            <a:fld id="{63C7D698-6C74-422D-81B7-3167D9396605}" type="slidenum">
              <a:rPr lang="en-US" smtClean="0">
                <a:latin typeface="Lucida Sans Unicode" charset="0"/>
                <a:ea typeface="ＭＳ Ｐゴシック" pitchFamily="84" charset="-128"/>
                <a:cs typeface="ＭＳ Ｐゴシック" pitchFamily="84" charset="-128"/>
              </a:rPr>
              <a:pPr/>
              <a:t>9</a:t>
            </a:fld>
            <a:endParaRPr lang="en-US" smtClean="0">
              <a:latin typeface="Lucida Sans Unicode" charset="0"/>
              <a:ea typeface="ＭＳ Ｐゴシック" pitchFamily="84" charset="-128"/>
              <a:cs typeface="ＭＳ Ｐゴシック" pitchFamily="84" charset="-128"/>
            </a:endParaRPr>
          </a:p>
        </p:txBody>
      </p:sp>
      <p:pic>
        <p:nvPicPr>
          <p:cNvPr id="3074" name="Picture 2" descr="C:\Documents and Settings\Ghiyoung Im\Local Settings\Temporary Internet Files\Content.IE5\BU15LRWF\MC900250224[1].wmf"/>
          <p:cNvPicPr>
            <a:picLocks noChangeAspect="1" noChangeArrowheads="1"/>
          </p:cNvPicPr>
          <p:nvPr/>
        </p:nvPicPr>
        <p:blipFill>
          <a:blip r:embed="rId4"/>
          <a:srcRect/>
          <a:stretch>
            <a:fillRect/>
          </a:stretch>
        </p:blipFill>
        <p:spPr bwMode="auto">
          <a:xfrm>
            <a:off x="6669088" y="131763"/>
            <a:ext cx="2362200" cy="2079625"/>
          </a:xfrm>
          <a:prstGeom prst="rect">
            <a:avLst/>
          </a:prstGeom>
          <a:noFill/>
          <a:ln w="9525">
            <a:noFill/>
            <a:miter lim="800000"/>
            <a:headEnd/>
            <a:tailEnd/>
          </a:ln>
        </p:spPr>
      </p:pic>
    </p:spTree>
  </p:cSld>
  <p:clrMapOvr>
    <a:masterClrMapping/>
  </p:clrMapOvr>
  <p:transition spd="slow">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3612</TotalTime>
  <Words>2783</Words>
  <Application>Microsoft Office PowerPoint</Application>
  <PresentationFormat>On-screen Show (4:3)</PresentationFormat>
  <Paragraphs>602</Paragraphs>
  <Slides>71</Slides>
  <Notes>71</Notes>
  <HiddenSlides>0</HiddenSlides>
  <MMClips>1</MMClips>
  <ScaleCrop>false</ScaleCrop>
  <HeadingPairs>
    <vt:vector size="8" baseType="variant">
      <vt:variant>
        <vt:lpstr>Fonts Used</vt:lpstr>
      </vt:variant>
      <vt:variant>
        <vt:i4>10</vt:i4>
      </vt:variant>
      <vt:variant>
        <vt:lpstr>Design Template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Arial</vt:lpstr>
      <vt:lpstr>ＭＳ Ｐゴシック</vt:lpstr>
      <vt:lpstr>Lucida Sans Unicode</vt:lpstr>
      <vt:lpstr>Wingdings 3</vt:lpstr>
      <vt:lpstr>Verdana</vt:lpstr>
      <vt:lpstr>Wingdings 2</vt:lpstr>
      <vt:lpstr>Calibri</vt:lpstr>
      <vt:lpstr>Showcard Gothic</vt:lpstr>
      <vt:lpstr>Tahoma</vt:lpstr>
      <vt:lpstr>MS PGothic</vt:lpstr>
      <vt:lpstr>Concourse</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Jake  Ellis</cp:lastModifiedBy>
  <cp:revision>293</cp:revision>
  <cp:lastPrinted>2011-10-30T23:41:59Z</cp:lastPrinted>
  <dcterms:created xsi:type="dcterms:W3CDTF">2009-03-16T04:19:02Z</dcterms:created>
  <dcterms:modified xsi:type="dcterms:W3CDTF">2011-11-06T20:31:03Z</dcterms:modified>
</cp:coreProperties>
</file>